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377" r:id="rId3"/>
    <p:sldId id="380" r:id="rId4"/>
    <p:sldId id="381" r:id="rId5"/>
    <p:sldId id="382" r:id="rId6"/>
    <p:sldId id="384" r:id="rId7"/>
    <p:sldId id="383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s" id="{450FF3EE-E955-0340-AE06-BC77DAC877D5}">
          <p14:sldIdLst>
            <p14:sldId id="256"/>
            <p14:sldId id="377"/>
            <p14:sldId id="380"/>
            <p14:sldId id="381"/>
            <p14:sldId id="382"/>
            <p14:sldId id="384"/>
            <p14:sldId id="383"/>
          </p14:sldIdLst>
        </p14:section>
        <p14:section name="Slides with background images" id="{8A368244-2F82-3240-987A-C83BA3B4ECA2}">
          <p14:sldIdLst/>
        </p14:section>
        <p14:section name="Multi-content" id="{F7399CD4-BA67-A444-9C72-C097E5B048E0}">
          <p14:sldIdLst/>
        </p14:section>
        <p14:section name="People" id="{CAA6F5E1-F3D3-7B48-94B7-1E10D4D27EB6}">
          <p14:sldIdLst/>
        </p14:section>
        <p14:section name="Mockups" id="{AC55448C-E6A3-084F-BEDE-BD0BE2BE14DA}">
          <p14:sldIdLst/>
        </p14:section>
        <p14:section name="Futurice intro" id="{209829AB-1F72-C241-B69B-E17DAA0DD843}">
          <p14:sldIdLst/>
        </p14:section>
        <p14:section name="Special content slides" id="{D89ACD71-4939-234A-8017-C450A16B2985}">
          <p14:sldIdLst/>
        </p14:section>
        <p14:section name="Visuals (brand, images, icons, maps)" id="{128E145C-826E-4545-9C8D-17E952F49EA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5F8"/>
    <a:srgbClr val="E6F5DC"/>
    <a:srgbClr val="472B95"/>
    <a:srgbClr val="CDECE4"/>
    <a:srgbClr val="CBECE4"/>
    <a:srgbClr val="F98D8D"/>
    <a:srgbClr val="DDE7EB"/>
    <a:srgbClr val="329E41"/>
    <a:srgbClr val="7DA8CB"/>
    <a:srgbClr val="D4C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7" autoAdjust="0"/>
    <p:restoredTop sz="84439" autoAdjust="0"/>
  </p:normalViewPr>
  <p:slideViewPr>
    <p:cSldViewPr snapToGrid="0" snapToObjects="1">
      <p:cViewPr>
        <p:scale>
          <a:sx n="190" d="100"/>
          <a:sy n="190" d="100"/>
        </p:scale>
        <p:origin x="-976" y="-440"/>
      </p:cViewPr>
      <p:guideLst>
        <p:guide orient="horz" pos="1643"/>
        <p:guide pos="2880"/>
      </p:guideLst>
    </p:cSldViewPr>
  </p:slideViewPr>
  <p:outlineViewPr>
    <p:cViewPr>
      <p:scale>
        <a:sx n="33" d="100"/>
        <a:sy n="33" d="100"/>
      </p:scale>
      <p:origin x="0" y="-424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376"/>
    </p:cViewPr>
  </p:sorterViewPr>
  <p:notesViewPr>
    <p:cSldViewPr snapToGrid="0" snapToObjects="1" showGuides="1">
      <p:cViewPr varScale="1">
        <p:scale>
          <a:sx n="171" d="100"/>
          <a:sy n="171" d="100"/>
        </p:scale>
        <p:origin x="5344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B706A-95EB-FF43-8358-75EF4D00F4A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459A9-95B9-A04C-A7DA-C6B9EAD06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035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96129-0583-2544-9A80-4530EBDB0541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52368-45F2-9B43-A213-D803AC89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926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8.png"/><Relationship Id="rId5" Type="http://schemas.openxmlformats.org/officeDocument/2006/relationships/image" Target="../media/image5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8.png"/><Relationship Id="rId5" Type="http://schemas.openxmlformats.org/officeDocument/2006/relationships/image" Target="../media/image5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975254" y="1316360"/>
            <a:ext cx="3596745" cy="510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Future Co-Created </a:t>
            </a:r>
            <a:r>
              <a:rPr lang="en-US" dirty="0" err="1" smtClean="0"/>
              <a:t>heartable</a:t>
            </a:r>
            <a:r>
              <a:rPr lang="en-US" dirty="0" smtClean="0"/>
              <a:t> title_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74725" y="2625698"/>
            <a:ext cx="3597275" cy="400050"/>
          </a:xfrm>
        </p:spPr>
        <p:txBody>
          <a:bodyPr>
            <a:no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 smtClean="0"/>
              <a:t>Sub-title goes here – pitch the essence, the core, the heart of the story.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74725" y="3974530"/>
            <a:ext cx="3597275" cy="400050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1050" baseline="0"/>
            </a:lvl1pPr>
          </a:lstStyle>
          <a:p>
            <a:pPr lvl="0"/>
            <a:r>
              <a:rPr lang="en-US" dirty="0" smtClean="0"/>
              <a:t>Creator</a:t>
            </a:r>
            <a:br>
              <a:rPr lang="en-US" dirty="0" smtClean="0"/>
            </a:b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16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content minimal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0"/>
          <p:cNvSpPr/>
          <p:nvPr userDrawn="1"/>
        </p:nvSpPr>
        <p:spPr>
          <a:xfrm>
            <a:off x="3048585" y="-10392"/>
            <a:ext cx="6095788" cy="515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7DA8C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12000" b="1" kern="0" baseline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23850" y="1289601"/>
            <a:ext cx="5761038" cy="35946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0" i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8" name="Text Placeholder 70"/>
          <p:cNvSpPr>
            <a:spLocks noGrp="1"/>
          </p:cNvSpPr>
          <p:nvPr>
            <p:ph type="body" sz="quarter" idx="10"/>
          </p:nvPr>
        </p:nvSpPr>
        <p:spPr>
          <a:xfrm>
            <a:off x="6327775" y="1563688"/>
            <a:ext cx="2276475" cy="2808287"/>
          </a:xfrm>
        </p:spPr>
        <p:txBody>
          <a:bodyPr/>
          <a:lstStyle>
            <a:lvl1pPr marL="900" indent="0">
              <a:buNone/>
              <a:defRPr/>
            </a:lvl1pPr>
            <a:lvl2pPr marL="162000" indent="0">
              <a:buNone/>
              <a:defRPr/>
            </a:lvl2pPr>
            <a:lvl3pPr marL="324000" indent="0">
              <a:buNone/>
              <a:defRPr/>
            </a:lvl3pPr>
            <a:lvl4pPr marL="486000" indent="0">
              <a:buNone/>
              <a:defRPr/>
            </a:lvl4pPr>
            <a:lvl5pPr marL="6480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 [Create your own illustration] </a:t>
            </a:r>
            <a:endParaRPr lang="en-US" dirty="0"/>
          </a:p>
        </p:txBody>
      </p:sp>
      <p:sp>
        <p:nvSpPr>
          <p:cNvPr id="10" name="SmartArt Placeholder 2"/>
          <p:cNvSpPr>
            <a:spLocks noGrp="1"/>
          </p:cNvSpPr>
          <p:nvPr>
            <p:ph type="dgm" sz="quarter" idx="11"/>
          </p:nvPr>
        </p:nvSpPr>
        <p:spPr>
          <a:xfrm>
            <a:off x="539750" y="1439918"/>
            <a:ext cx="5327650" cy="32844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8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content minimal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0"/>
          <p:cNvSpPr/>
          <p:nvPr userDrawn="1"/>
        </p:nvSpPr>
        <p:spPr>
          <a:xfrm>
            <a:off x="3046137" y="1"/>
            <a:ext cx="6095788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CBECE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12000" b="1" kern="0" baseline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9748" y="1289601"/>
            <a:ext cx="5545139" cy="357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0" i="0">
              <a:solidFill>
                <a:schemeClr val="accent5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8" name="Text Placeholder 70"/>
          <p:cNvSpPr>
            <a:spLocks noGrp="1"/>
          </p:cNvSpPr>
          <p:nvPr>
            <p:ph type="body" sz="quarter" idx="10"/>
          </p:nvPr>
        </p:nvSpPr>
        <p:spPr>
          <a:xfrm>
            <a:off x="6327775" y="1563688"/>
            <a:ext cx="2276475" cy="2808287"/>
          </a:xfrm>
        </p:spPr>
        <p:txBody>
          <a:bodyPr/>
          <a:lstStyle>
            <a:lvl1pPr marL="900" indent="0">
              <a:buNone/>
              <a:defRPr/>
            </a:lvl1pPr>
            <a:lvl2pPr marL="162000" indent="0">
              <a:buNone/>
              <a:defRPr/>
            </a:lvl2pPr>
            <a:lvl3pPr marL="324000" indent="0">
              <a:buNone/>
              <a:defRPr/>
            </a:lvl3pPr>
            <a:lvl4pPr marL="486000" indent="0">
              <a:buNone/>
              <a:defRPr/>
            </a:lvl4pPr>
            <a:lvl5pPr marL="6480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 [Create your own illustration] </a:t>
            </a:r>
            <a:endParaRPr lang="en-US" dirty="0"/>
          </a:p>
        </p:txBody>
      </p:sp>
      <p:sp>
        <p:nvSpPr>
          <p:cNvPr id="10" name="SmartArt Placeholder 2"/>
          <p:cNvSpPr>
            <a:spLocks noGrp="1"/>
          </p:cNvSpPr>
          <p:nvPr>
            <p:ph type="dgm" sz="quarter" idx="11"/>
          </p:nvPr>
        </p:nvSpPr>
        <p:spPr>
          <a:xfrm>
            <a:off x="539750" y="1439918"/>
            <a:ext cx="5327650" cy="32844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llustration content minimal_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0"/>
          <p:cNvSpPr/>
          <p:nvPr userDrawn="1"/>
        </p:nvSpPr>
        <p:spPr>
          <a:xfrm>
            <a:off x="3048212" y="0"/>
            <a:ext cx="6095788" cy="515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FFA4A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12000" b="1" kern="0" baseline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9748" y="1289601"/>
            <a:ext cx="5545139" cy="30823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0" i="0">
              <a:solidFill>
                <a:schemeClr val="accent5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8" name="Text Placeholder 70"/>
          <p:cNvSpPr>
            <a:spLocks noGrp="1"/>
          </p:cNvSpPr>
          <p:nvPr>
            <p:ph type="body" sz="quarter" idx="10"/>
          </p:nvPr>
        </p:nvSpPr>
        <p:spPr>
          <a:xfrm>
            <a:off x="6327775" y="1563688"/>
            <a:ext cx="2276475" cy="2808287"/>
          </a:xfrm>
        </p:spPr>
        <p:txBody>
          <a:bodyPr/>
          <a:lstStyle>
            <a:lvl1pPr marL="900" indent="0">
              <a:buNone/>
              <a:defRPr/>
            </a:lvl1pPr>
            <a:lvl2pPr marL="162000" indent="0">
              <a:buNone/>
              <a:defRPr/>
            </a:lvl2pPr>
            <a:lvl3pPr marL="324000" indent="0">
              <a:buNone/>
              <a:defRPr/>
            </a:lvl3pPr>
            <a:lvl4pPr marL="486000" indent="0">
              <a:buNone/>
              <a:defRPr/>
            </a:lvl4pPr>
            <a:lvl5pPr marL="6480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 [Create your own illustration] 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1"/>
          </p:nvPr>
        </p:nvSpPr>
        <p:spPr>
          <a:xfrm>
            <a:off x="771525" y="1423769"/>
            <a:ext cx="5095876" cy="28119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48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llustrations minimal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120"/>
          <p:cNvSpPr/>
          <p:nvPr userDrawn="1"/>
        </p:nvSpPr>
        <p:spPr>
          <a:xfrm>
            <a:off x="3048585" y="-10392"/>
            <a:ext cx="6095788" cy="515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FDF7AE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12000" b="1" kern="0" baseline="-233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323850" y="1289601"/>
            <a:ext cx="5761038" cy="308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0" i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0"/>
          </p:nvPr>
        </p:nvSpPr>
        <p:spPr>
          <a:xfrm>
            <a:off x="6327775" y="1563688"/>
            <a:ext cx="2276475" cy="2592387"/>
          </a:xfrm>
        </p:spPr>
        <p:txBody>
          <a:bodyPr/>
          <a:lstStyle>
            <a:lvl1pPr marL="900" indent="0">
              <a:buNone/>
              <a:defRPr/>
            </a:lvl1pPr>
            <a:lvl2pPr marL="162000" indent="0">
              <a:buNone/>
              <a:defRPr/>
            </a:lvl2pPr>
            <a:lvl3pPr marL="324000" indent="0">
              <a:buNone/>
              <a:defRPr/>
            </a:lvl3pPr>
            <a:lvl4pPr marL="486000" indent="0">
              <a:buNone/>
              <a:defRPr/>
            </a:lvl4pPr>
            <a:lvl5pPr marL="6480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martArt Placeholder 2"/>
          <p:cNvSpPr>
            <a:spLocks noGrp="1"/>
          </p:cNvSpPr>
          <p:nvPr>
            <p:ph type="dgm" sz="quarter" idx="11"/>
          </p:nvPr>
        </p:nvSpPr>
        <p:spPr>
          <a:xfrm>
            <a:off x="771525" y="1423769"/>
            <a:ext cx="5095876" cy="28119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4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Project flow start_</a:t>
            </a:r>
            <a:endParaRPr lang="en-US" dirty="0"/>
          </a:p>
        </p:txBody>
      </p:sp>
      <p:sp>
        <p:nvSpPr>
          <p:cNvPr id="107" name="TextBox 106"/>
          <p:cNvSpPr txBox="1"/>
          <p:nvPr userDrawn="1"/>
        </p:nvSpPr>
        <p:spPr>
          <a:xfrm>
            <a:off x="-1399592" y="2202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22" name="Straight Connector 321"/>
          <p:cNvCxnSpPr/>
          <p:nvPr userDrawn="1"/>
        </p:nvCxnSpPr>
        <p:spPr>
          <a:xfrm>
            <a:off x="2359110" y="2202024"/>
            <a:ext cx="707577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322"/>
          <p:cNvSpPr/>
          <p:nvPr userDrawn="1"/>
        </p:nvSpPr>
        <p:spPr>
          <a:xfrm>
            <a:off x="2359111" y="2141187"/>
            <a:ext cx="121676" cy="1216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b="0" i="0" spc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24" name="Oval 323"/>
          <p:cNvSpPr/>
          <p:nvPr userDrawn="1"/>
        </p:nvSpPr>
        <p:spPr>
          <a:xfrm>
            <a:off x="4237095" y="2141187"/>
            <a:ext cx="121676" cy="1216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b="0" i="0" spc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25" name="Oval 324"/>
          <p:cNvSpPr/>
          <p:nvPr userDrawn="1"/>
        </p:nvSpPr>
        <p:spPr>
          <a:xfrm>
            <a:off x="6060283" y="2141187"/>
            <a:ext cx="121676" cy="1216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b="0" i="0" spc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26" name="Oval 325"/>
          <p:cNvSpPr/>
          <p:nvPr userDrawn="1"/>
        </p:nvSpPr>
        <p:spPr>
          <a:xfrm>
            <a:off x="7910868" y="2141187"/>
            <a:ext cx="121676" cy="1216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b="0" i="0" spc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54" name="Text Placeholder 5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800225" y="2687296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335" name="Text Placeholder 5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648075" y="2687296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336" name="Text Placeholder 5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5925" y="2687296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337" name="Text Placeholder 5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343775" y="2687296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14" hasCustomPrompt="1"/>
          </p:nvPr>
        </p:nvSpPr>
        <p:spPr>
          <a:xfrm>
            <a:off x="548604" y="2685252"/>
            <a:ext cx="1239447" cy="173038"/>
          </a:xfrm>
        </p:spPr>
        <p:txBody>
          <a:bodyPr>
            <a:noAutofit/>
          </a:bodyPr>
          <a:lstStyle>
            <a:lvl1pPr marL="900" indent="0">
              <a:buNone/>
              <a:defRPr sz="1000"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341" name="Text Placeholder 53"/>
          <p:cNvSpPr>
            <a:spLocks noGrp="1"/>
          </p:cNvSpPr>
          <p:nvPr>
            <p:ph type="body" sz="quarter" idx="18" hasCustomPrompt="1"/>
          </p:nvPr>
        </p:nvSpPr>
        <p:spPr>
          <a:xfrm>
            <a:off x="1800225" y="3894590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Outcomes</a:t>
            </a:r>
            <a:endParaRPr lang="en-US" dirty="0"/>
          </a:p>
        </p:txBody>
      </p:sp>
      <p:sp>
        <p:nvSpPr>
          <p:cNvPr id="342" name="Text Placeholder 53"/>
          <p:cNvSpPr>
            <a:spLocks noGrp="1"/>
          </p:cNvSpPr>
          <p:nvPr>
            <p:ph type="body" sz="quarter" idx="19" hasCustomPrompt="1"/>
          </p:nvPr>
        </p:nvSpPr>
        <p:spPr>
          <a:xfrm>
            <a:off x="3648075" y="3894590"/>
            <a:ext cx="1258888" cy="954770"/>
          </a:xfrm>
        </p:spPr>
        <p:txBody>
          <a:bodyPr>
            <a:noAutofit/>
          </a:bodyPr>
          <a:lstStyle>
            <a:lvl1pPr marL="162900" marR="0" indent="-162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marL="162900" marR="0" lvl="0" indent="-162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Key Outcomes</a:t>
            </a:r>
          </a:p>
        </p:txBody>
      </p:sp>
      <p:sp>
        <p:nvSpPr>
          <p:cNvPr id="343" name="Text Placeholder 53"/>
          <p:cNvSpPr>
            <a:spLocks noGrp="1"/>
          </p:cNvSpPr>
          <p:nvPr>
            <p:ph type="body" sz="quarter" idx="20" hasCustomPrompt="1"/>
          </p:nvPr>
        </p:nvSpPr>
        <p:spPr>
          <a:xfrm>
            <a:off x="5495925" y="3894590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Outcomes</a:t>
            </a:r>
            <a:endParaRPr lang="en-US" dirty="0"/>
          </a:p>
        </p:txBody>
      </p:sp>
      <p:sp>
        <p:nvSpPr>
          <p:cNvPr id="344" name="Text Placeholder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43775" y="3894590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Outcomes</a:t>
            </a:r>
            <a:endParaRPr lang="en-US" dirty="0"/>
          </a:p>
        </p:txBody>
      </p:sp>
      <p:sp>
        <p:nvSpPr>
          <p:cNvPr id="345" name="Text Placeholder 55"/>
          <p:cNvSpPr>
            <a:spLocks noGrp="1"/>
          </p:cNvSpPr>
          <p:nvPr>
            <p:ph type="body" sz="quarter" idx="22" hasCustomPrompt="1"/>
          </p:nvPr>
        </p:nvSpPr>
        <p:spPr>
          <a:xfrm>
            <a:off x="548604" y="3890813"/>
            <a:ext cx="1239447" cy="173038"/>
          </a:xfrm>
        </p:spPr>
        <p:txBody>
          <a:bodyPr>
            <a:noAutofit/>
          </a:bodyPr>
          <a:lstStyle>
            <a:lvl1pPr marL="900" indent="0">
              <a:buNone/>
              <a:defRPr sz="1000"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KEY OUTCOMES</a:t>
            </a:r>
            <a:endParaRPr lang="en-US" dirty="0"/>
          </a:p>
        </p:txBody>
      </p:sp>
      <p:sp>
        <p:nvSpPr>
          <p:cNvPr id="349" name="Text Placeholder 55"/>
          <p:cNvSpPr>
            <a:spLocks noGrp="1"/>
          </p:cNvSpPr>
          <p:nvPr>
            <p:ph type="body" sz="quarter" idx="23" hasCustomPrompt="1"/>
          </p:nvPr>
        </p:nvSpPr>
        <p:spPr>
          <a:xfrm>
            <a:off x="1800225" y="2346598"/>
            <a:ext cx="1239447" cy="173038"/>
          </a:xfrm>
        </p:spPr>
        <p:txBody>
          <a:bodyPr anchor="ctr">
            <a:noAutofit/>
          </a:bodyPr>
          <a:lstStyle>
            <a:lvl1pPr marL="900" indent="0" algn="ctr">
              <a:buNone/>
              <a:defRPr sz="1200" b="0" i="0">
                <a:solidFill>
                  <a:schemeClr val="tx2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smtClean="0"/>
              <a:t>START</a:t>
            </a:r>
            <a:endParaRPr lang="en-US" dirty="0"/>
          </a:p>
        </p:txBody>
      </p:sp>
      <p:sp>
        <p:nvSpPr>
          <p:cNvPr id="350" name="Text Placeholder 55"/>
          <p:cNvSpPr>
            <a:spLocks noGrp="1"/>
          </p:cNvSpPr>
          <p:nvPr>
            <p:ph type="body" sz="quarter" idx="24" hasCustomPrompt="1"/>
          </p:nvPr>
        </p:nvSpPr>
        <p:spPr>
          <a:xfrm>
            <a:off x="3678209" y="2346598"/>
            <a:ext cx="1239447" cy="173038"/>
          </a:xfrm>
        </p:spPr>
        <p:txBody>
          <a:bodyPr anchor="ctr">
            <a:noAutofit/>
          </a:bodyPr>
          <a:lstStyle>
            <a:lvl1pPr marL="900" indent="0" algn="ctr">
              <a:buNone/>
              <a:defRPr sz="1200" b="0" i="0">
                <a:solidFill>
                  <a:schemeClr val="tx2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smtClean="0"/>
              <a:t>TIME</a:t>
            </a:r>
            <a:endParaRPr lang="en-US" dirty="0"/>
          </a:p>
        </p:txBody>
      </p:sp>
      <p:sp>
        <p:nvSpPr>
          <p:cNvPr id="351" name="Text Placeholder 55"/>
          <p:cNvSpPr>
            <a:spLocks noGrp="1"/>
          </p:cNvSpPr>
          <p:nvPr>
            <p:ph type="body" sz="quarter" idx="25" hasCustomPrompt="1"/>
          </p:nvPr>
        </p:nvSpPr>
        <p:spPr>
          <a:xfrm>
            <a:off x="5501397" y="2346598"/>
            <a:ext cx="1239447" cy="173038"/>
          </a:xfrm>
        </p:spPr>
        <p:txBody>
          <a:bodyPr anchor="ctr">
            <a:noAutofit/>
          </a:bodyPr>
          <a:lstStyle>
            <a:lvl1pPr marL="900" indent="0" algn="ctr">
              <a:buNone/>
              <a:defRPr sz="1200" b="0" i="0">
                <a:solidFill>
                  <a:schemeClr val="tx2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smtClean="0"/>
              <a:t>SERVICE</a:t>
            </a:r>
            <a:endParaRPr lang="en-US" dirty="0"/>
          </a:p>
        </p:txBody>
      </p:sp>
      <p:sp>
        <p:nvSpPr>
          <p:cNvPr id="352" name="Text Placeholder 55"/>
          <p:cNvSpPr>
            <a:spLocks noGrp="1"/>
          </p:cNvSpPr>
          <p:nvPr>
            <p:ph type="body" sz="quarter" idx="26" hasCustomPrompt="1"/>
          </p:nvPr>
        </p:nvSpPr>
        <p:spPr>
          <a:xfrm>
            <a:off x="7351982" y="2346598"/>
            <a:ext cx="1239447" cy="173038"/>
          </a:xfrm>
        </p:spPr>
        <p:txBody>
          <a:bodyPr anchor="ctr">
            <a:noAutofit/>
          </a:bodyPr>
          <a:lstStyle>
            <a:lvl1pPr marL="900" indent="0" algn="ctr">
              <a:buNone/>
              <a:defRPr sz="1200" b="0" i="0">
                <a:solidFill>
                  <a:schemeClr val="tx2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>
            <a:off x="2148039" y="1462025"/>
            <a:ext cx="560758" cy="560758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Picture Placeholder 53"/>
          <p:cNvSpPr>
            <a:spLocks noGrp="1"/>
          </p:cNvSpPr>
          <p:nvPr>
            <p:ph type="pic" sz="quarter" idx="17" hasCustomPrompt="1"/>
          </p:nvPr>
        </p:nvSpPr>
        <p:spPr>
          <a:xfrm>
            <a:off x="2147996" y="1461491"/>
            <a:ext cx="561074" cy="55889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  <p:sp>
        <p:nvSpPr>
          <p:cNvPr id="29" name="Oval 28"/>
          <p:cNvSpPr/>
          <p:nvPr userDrawn="1"/>
        </p:nvSpPr>
        <p:spPr>
          <a:xfrm>
            <a:off x="4017561" y="1462025"/>
            <a:ext cx="560758" cy="560758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Picture Placeholder 53"/>
          <p:cNvSpPr>
            <a:spLocks noGrp="1"/>
          </p:cNvSpPr>
          <p:nvPr>
            <p:ph type="pic" sz="quarter" idx="27" hasCustomPrompt="1"/>
          </p:nvPr>
        </p:nvSpPr>
        <p:spPr>
          <a:xfrm>
            <a:off x="4017518" y="1461491"/>
            <a:ext cx="561074" cy="55889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  <p:sp>
        <p:nvSpPr>
          <p:cNvPr id="31" name="Oval 30"/>
          <p:cNvSpPr/>
          <p:nvPr userDrawn="1"/>
        </p:nvSpPr>
        <p:spPr>
          <a:xfrm>
            <a:off x="5840752" y="1462025"/>
            <a:ext cx="560758" cy="560758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Picture Placeholder 53"/>
          <p:cNvSpPr>
            <a:spLocks noGrp="1"/>
          </p:cNvSpPr>
          <p:nvPr>
            <p:ph type="pic" sz="quarter" idx="28" hasCustomPrompt="1"/>
          </p:nvPr>
        </p:nvSpPr>
        <p:spPr>
          <a:xfrm>
            <a:off x="5840709" y="1461491"/>
            <a:ext cx="561074" cy="55889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  <p:sp>
        <p:nvSpPr>
          <p:cNvPr id="33" name="Oval 32"/>
          <p:cNvSpPr/>
          <p:nvPr userDrawn="1"/>
        </p:nvSpPr>
        <p:spPr>
          <a:xfrm>
            <a:off x="7682628" y="1462025"/>
            <a:ext cx="560758" cy="560758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Picture Placeholder 53"/>
          <p:cNvSpPr>
            <a:spLocks noGrp="1"/>
          </p:cNvSpPr>
          <p:nvPr>
            <p:ph type="pic" sz="quarter" idx="29" hasCustomPrompt="1"/>
          </p:nvPr>
        </p:nvSpPr>
        <p:spPr>
          <a:xfrm>
            <a:off x="7682585" y="1461491"/>
            <a:ext cx="561074" cy="55889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dirty="0" smtClean="0"/>
              <a:t>Icon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44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Project flow end_</a:t>
            </a:r>
            <a:endParaRPr lang="en-US" dirty="0"/>
          </a:p>
        </p:txBody>
      </p:sp>
      <p:sp>
        <p:nvSpPr>
          <p:cNvPr id="107" name="TextBox 106"/>
          <p:cNvSpPr txBox="1"/>
          <p:nvPr userDrawn="1"/>
        </p:nvSpPr>
        <p:spPr>
          <a:xfrm>
            <a:off x="-1399592" y="2202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22" name="Straight Connector 321"/>
          <p:cNvCxnSpPr/>
          <p:nvPr userDrawn="1"/>
        </p:nvCxnSpPr>
        <p:spPr>
          <a:xfrm>
            <a:off x="-641284" y="2202024"/>
            <a:ext cx="707577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322"/>
          <p:cNvSpPr/>
          <p:nvPr userDrawn="1"/>
        </p:nvSpPr>
        <p:spPr>
          <a:xfrm>
            <a:off x="882736" y="2141187"/>
            <a:ext cx="121676" cy="1216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b="0" i="0" spc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24" name="Oval 323"/>
          <p:cNvSpPr/>
          <p:nvPr userDrawn="1"/>
        </p:nvSpPr>
        <p:spPr>
          <a:xfrm>
            <a:off x="2760720" y="2141187"/>
            <a:ext cx="121676" cy="1216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b="0" i="0" spc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25" name="Oval 324"/>
          <p:cNvSpPr/>
          <p:nvPr userDrawn="1"/>
        </p:nvSpPr>
        <p:spPr>
          <a:xfrm>
            <a:off x="4583908" y="2141187"/>
            <a:ext cx="121676" cy="1216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b="0" i="0" spc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26" name="Oval 325"/>
          <p:cNvSpPr/>
          <p:nvPr userDrawn="1"/>
        </p:nvSpPr>
        <p:spPr>
          <a:xfrm>
            <a:off x="6425784" y="2141187"/>
            <a:ext cx="121676" cy="1216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b="0" i="0" spc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54" name="Text Placeholder 5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9209" y="2687296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335" name="Text Placeholder 5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77059" y="2687296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336" name="Text Placeholder 5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24909" y="2687296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337" name="Text Placeholder 5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72759" y="2687296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14" hasCustomPrompt="1"/>
          </p:nvPr>
        </p:nvSpPr>
        <p:spPr>
          <a:xfrm>
            <a:off x="7370573" y="2685252"/>
            <a:ext cx="1239447" cy="173038"/>
          </a:xfrm>
        </p:spPr>
        <p:txBody>
          <a:bodyPr>
            <a:noAutofit/>
          </a:bodyPr>
          <a:lstStyle>
            <a:lvl1pPr marL="900" indent="0">
              <a:buNone/>
              <a:defRPr sz="1000"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KEY ACTIONS</a:t>
            </a:r>
            <a:endParaRPr lang="en-US" dirty="0"/>
          </a:p>
        </p:txBody>
      </p:sp>
      <p:sp>
        <p:nvSpPr>
          <p:cNvPr id="341" name="Text Placeholder 53"/>
          <p:cNvSpPr>
            <a:spLocks noGrp="1"/>
          </p:cNvSpPr>
          <p:nvPr>
            <p:ph type="body" sz="quarter" idx="18" hasCustomPrompt="1"/>
          </p:nvPr>
        </p:nvSpPr>
        <p:spPr>
          <a:xfrm>
            <a:off x="329209" y="3894590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Outcomes</a:t>
            </a:r>
            <a:endParaRPr lang="en-US" dirty="0"/>
          </a:p>
        </p:txBody>
      </p:sp>
      <p:sp>
        <p:nvSpPr>
          <p:cNvPr id="342" name="Text Placeholder 53"/>
          <p:cNvSpPr>
            <a:spLocks noGrp="1"/>
          </p:cNvSpPr>
          <p:nvPr>
            <p:ph type="body" sz="quarter" idx="19" hasCustomPrompt="1"/>
          </p:nvPr>
        </p:nvSpPr>
        <p:spPr>
          <a:xfrm>
            <a:off x="2177059" y="3894590"/>
            <a:ext cx="1258888" cy="954770"/>
          </a:xfrm>
        </p:spPr>
        <p:txBody>
          <a:bodyPr>
            <a:noAutofit/>
          </a:bodyPr>
          <a:lstStyle>
            <a:lvl1pPr marL="162900" marR="0" indent="-162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marL="162900" marR="0" lvl="0" indent="-162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Key Outcomes</a:t>
            </a:r>
          </a:p>
        </p:txBody>
      </p:sp>
      <p:sp>
        <p:nvSpPr>
          <p:cNvPr id="343" name="Text Placeholder 53"/>
          <p:cNvSpPr>
            <a:spLocks noGrp="1"/>
          </p:cNvSpPr>
          <p:nvPr>
            <p:ph type="body" sz="quarter" idx="20" hasCustomPrompt="1"/>
          </p:nvPr>
        </p:nvSpPr>
        <p:spPr>
          <a:xfrm>
            <a:off x="4024909" y="3894590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Outcomes</a:t>
            </a:r>
            <a:endParaRPr lang="en-US" dirty="0"/>
          </a:p>
        </p:txBody>
      </p:sp>
      <p:sp>
        <p:nvSpPr>
          <p:cNvPr id="344" name="Text Placeholder 53"/>
          <p:cNvSpPr>
            <a:spLocks noGrp="1"/>
          </p:cNvSpPr>
          <p:nvPr>
            <p:ph type="body" sz="quarter" idx="21" hasCustomPrompt="1"/>
          </p:nvPr>
        </p:nvSpPr>
        <p:spPr>
          <a:xfrm>
            <a:off x="5872759" y="3894590"/>
            <a:ext cx="1258888" cy="954770"/>
          </a:xfrm>
        </p:spPr>
        <p:txBody>
          <a:bodyPr>
            <a:noAutofit/>
          </a:bodyPr>
          <a:lstStyle>
            <a:lvl1pPr marL="172350" indent="-171450">
              <a:buFont typeface="Arial" charset="0"/>
              <a:buChar char="•"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Key Outcomes</a:t>
            </a:r>
            <a:endParaRPr lang="en-US" dirty="0"/>
          </a:p>
        </p:txBody>
      </p:sp>
      <p:sp>
        <p:nvSpPr>
          <p:cNvPr id="345" name="Text Placeholder 55"/>
          <p:cNvSpPr>
            <a:spLocks noGrp="1"/>
          </p:cNvSpPr>
          <p:nvPr>
            <p:ph type="body" sz="quarter" idx="22" hasCustomPrompt="1"/>
          </p:nvPr>
        </p:nvSpPr>
        <p:spPr>
          <a:xfrm>
            <a:off x="7370573" y="3890813"/>
            <a:ext cx="1239447" cy="173038"/>
          </a:xfrm>
        </p:spPr>
        <p:txBody>
          <a:bodyPr>
            <a:noAutofit/>
          </a:bodyPr>
          <a:lstStyle>
            <a:lvl1pPr marL="900" indent="0">
              <a:buNone/>
              <a:defRPr sz="1000"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KEY OUTCOMES</a:t>
            </a:r>
            <a:endParaRPr lang="en-US" dirty="0"/>
          </a:p>
        </p:txBody>
      </p:sp>
      <p:sp>
        <p:nvSpPr>
          <p:cNvPr id="349" name="Text Placeholder 55"/>
          <p:cNvSpPr>
            <a:spLocks noGrp="1"/>
          </p:cNvSpPr>
          <p:nvPr>
            <p:ph type="body" sz="quarter" idx="23" hasCustomPrompt="1"/>
          </p:nvPr>
        </p:nvSpPr>
        <p:spPr>
          <a:xfrm>
            <a:off x="323850" y="2346598"/>
            <a:ext cx="1239447" cy="173038"/>
          </a:xfrm>
        </p:spPr>
        <p:txBody>
          <a:bodyPr anchor="ctr">
            <a:noAutofit/>
          </a:bodyPr>
          <a:lstStyle>
            <a:lvl1pPr marL="900" indent="0" algn="ctr">
              <a:buNone/>
              <a:defRPr sz="1200" b="0" i="0">
                <a:solidFill>
                  <a:schemeClr val="tx2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350" name="Text Placeholder 55"/>
          <p:cNvSpPr>
            <a:spLocks noGrp="1"/>
          </p:cNvSpPr>
          <p:nvPr>
            <p:ph type="body" sz="quarter" idx="24" hasCustomPrompt="1"/>
          </p:nvPr>
        </p:nvSpPr>
        <p:spPr>
          <a:xfrm>
            <a:off x="2201834" y="2346598"/>
            <a:ext cx="1239447" cy="173038"/>
          </a:xfrm>
        </p:spPr>
        <p:txBody>
          <a:bodyPr anchor="ctr">
            <a:noAutofit/>
          </a:bodyPr>
          <a:lstStyle>
            <a:lvl1pPr marL="900" indent="0" algn="ctr">
              <a:buNone/>
              <a:defRPr sz="1200" b="0" i="0">
                <a:solidFill>
                  <a:schemeClr val="tx2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ASSETS</a:t>
            </a:r>
            <a:endParaRPr lang="en-US" dirty="0"/>
          </a:p>
        </p:txBody>
      </p:sp>
      <p:sp>
        <p:nvSpPr>
          <p:cNvPr id="351" name="Text Placeholder 55"/>
          <p:cNvSpPr>
            <a:spLocks noGrp="1"/>
          </p:cNvSpPr>
          <p:nvPr>
            <p:ph type="body" sz="quarter" idx="25" hasCustomPrompt="1"/>
          </p:nvPr>
        </p:nvSpPr>
        <p:spPr>
          <a:xfrm>
            <a:off x="4025022" y="2346598"/>
            <a:ext cx="1239447" cy="173038"/>
          </a:xfrm>
        </p:spPr>
        <p:txBody>
          <a:bodyPr anchor="ctr">
            <a:noAutofit/>
          </a:bodyPr>
          <a:lstStyle>
            <a:lvl1pPr marL="900" indent="0" algn="ctr">
              <a:buNone/>
              <a:defRPr sz="1200" b="0" i="0">
                <a:solidFill>
                  <a:schemeClr val="tx2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352" name="Text Placeholder 55"/>
          <p:cNvSpPr>
            <a:spLocks noGrp="1"/>
          </p:cNvSpPr>
          <p:nvPr>
            <p:ph type="body" sz="quarter" idx="26" hasCustomPrompt="1"/>
          </p:nvPr>
        </p:nvSpPr>
        <p:spPr>
          <a:xfrm>
            <a:off x="5875607" y="2346598"/>
            <a:ext cx="1239447" cy="173038"/>
          </a:xfrm>
        </p:spPr>
        <p:txBody>
          <a:bodyPr anchor="ctr">
            <a:noAutofit/>
          </a:bodyPr>
          <a:lstStyle>
            <a:lvl1pPr marL="900" indent="0" algn="ctr">
              <a:buNone/>
              <a:defRPr sz="1200" b="0" i="0">
                <a:solidFill>
                  <a:schemeClr val="tx2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28" name="Oval 27"/>
          <p:cNvSpPr/>
          <p:nvPr userDrawn="1"/>
        </p:nvSpPr>
        <p:spPr>
          <a:xfrm>
            <a:off x="671664" y="1462025"/>
            <a:ext cx="560758" cy="560758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Picture Placeholder 53"/>
          <p:cNvSpPr>
            <a:spLocks noGrp="1"/>
          </p:cNvSpPr>
          <p:nvPr>
            <p:ph type="pic" sz="quarter" idx="17" hasCustomPrompt="1"/>
          </p:nvPr>
        </p:nvSpPr>
        <p:spPr>
          <a:xfrm>
            <a:off x="671621" y="1461491"/>
            <a:ext cx="561074" cy="55889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  <p:sp>
        <p:nvSpPr>
          <p:cNvPr id="30" name="Oval 29"/>
          <p:cNvSpPr/>
          <p:nvPr userDrawn="1"/>
        </p:nvSpPr>
        <p:spPr>
          <a:xfrm>
            <a:off x="2541186" y="1462025"/>
            <a:ext cx="560758" cy="560758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Picture Placeholder 53"/>
          <p:cNvSpPr>
            <a:spLocks noGrp="1"/>
          </p:cNvSpPr>
          <p:nvPr>
            <p:ph type="pic" sz="quarter" idx="27" hasCustomPrompt="1"/>
          </p:nvPr>
        </p:nvSpPr>
        <p:spPr>
          <a:xfrm>
            <a:off x="2541143" y="1461491"/>
            <a:ext cx="561074" cy="55889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  <p:sp>
        <p:nvSpPr>
          <p:cNvPr id="32" name="Oval 31"/>
          <p:cNvSpPr/>
          <p:nvPr userDrawn="1"/>
        </p:nvSpPr>
        <p:spPr>
          <a:xfrm>
            <a:off x="4364377" y="1462025"/>
            <a:ext cx="560758" cy="560758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Picture Placeholder 53"/>
          <p:cNvSpPr>
            <a:spLocks noGrp="1"/>
          </p:cNvSpPr>
          <p:nvPr>
            <p:ph type="pic" sz="quarter" idx="28" hasCustomPrompt="1"/>
          </p:nvPr>
        </p:nvSpPr>
        <p:spPr>
          <a:xfrm>
            <a:off x="4364334" y="1461491"/>
            <a:ext cx="561074" cy="55889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  <p:sp>
        <p:nvSpPr>
          <p:cNvPr id="34" name="Oval 33"/>
          <p:cNvSpPr/>
          <p:nvPr userDrawn="1"/>
        </p:nvSpPr>
        <p:spPr>
          <a:xfrm>
            <a:off x="6206253" y="1462025"/>
            <a:ext cx="560758" cy="560758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Picture Placeholder 53"/>
          <p:cNvSpPr>
            <a:spLocks noGrp="1"/>
          </p:cNvSpPr>
          <p:nvPr>
            <p:ph type="pic" sz="quarter" idx="29" hasCustomPrompt="1"/>
          </p:nvPr>
        </p:nvSpPr>
        <p:spPr>
          <a:xfrm>
            <a:off x="6206210" y="1461491"/>
            <a:ext cx="561074" cy="55889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80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floating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Futurice_flags_voronoi1.mp4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12203"/>
            <a:ext cx="9144000" cy="51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>
          <a:xfrm>
            <a:off x="1103971" y="2349064"/>
            <a:ext cx="6936058" cy="5100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1" i="0">
                <a:solidFill>
                  <a:schemeClr val="bg1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fi-FI" sz="4000" dirty="0" err="1" smtClean="0"/>
              <a:t>Insert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your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quote</a:t>
            </a:r>
            <a:r>
              <a:rPr lang="fi-FI" sz="4000" baseline="0" dirty="0" smtClean="0"/>
              <a:t> / </a:t>
            </a:r>
            <a:r>
              <a:rPr lang="fi-FI" sz="4000" baseline="0" dirty="0" err="1" smtClean="0"/>
              <a:t>statement</a:t>
            </a:r>
            <a:r>
              <a:rPr lang="fi-FI" sz="4000" baseline="0" dirty="0" smtClean="0"/>
              <a:t> / </a:t>
            </a:r>
            <a:r>
              <a:rPr lang="fi-FI" sz="4000" baseline="0" dirty="0" err="1" smtClean="0"/>
              <a:t>etc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over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here</a:t>
            </a:r>
            <a:r>
              <a:rPr lang="fi-FI" sz="4000" dirty="0" smtClean="0"/>
              <a:t>_</a:t>
            </a:r>
            <a:endParaRPr lang="fi-FI" sz="400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11176" y="4898624"/>
            <a:ext cx="521648" cy="1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/>
          <p:nvPr userDrawn="1"/>
        </p:nvSpPr>
        <p:spPr>
          <a:xfrm>
            <a:off x="-1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bk object 17"/>
          <p:cNvSpPr/>
          <p:nvPr userDrawn="1"/>
        </p:nvSpPr>
        <p:spPr>
          <a:xfrm>
            <a:off x="3064891" y="0"/>
            <a:ext cx="6079108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1103971" y="2349064"/>
            <a:ext cx="6936058" cy="5100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1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fi-FI" sz="4000" dirty="0" err="1" smtClean="0"/>
              <a:t>Insert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your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quote</a:t>
            </a:r>
            <a:r>
              <a:rPr lang="fi-FI" sz="4000" baseline="0" dirty="0" smtClean="0"/>
              <a:t> / </a:t>
            </a:r>
            <a:r>
              <a:rPr lang="fi-FI" sz="4000" baseline="0" dirty="0" err="1" smtClean="0"/>
              <a:t>statement</a:t>
            </a:r>
            <a:r>
              <a:rPr lang="fi-FI" sz="4000" baseline="0" dirty="0" smtClean="0"/>
              <a:t> / </a:t>
            </a:r>
            <a:r>
              <a:rPr lang="fi-FI" sz="4000" baseline="0" dirty="0" err="1" smtClean="0"/>
              <a:t>etc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over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here</a:t>
            </a:r>
            <a:r>
              <a:rPr lang="fi-FI" sz="4000" dirty="0" smtClean="0"/>
              <a:t>_</a:t>
            </a:r>
            <a:endParaRPr lang="fi-FI" sz="4000" dirty="0"/>
          </a:p>
        </p:txBody>
      </p:sp>
    </p:spTree>
    <p:extLst>
      <p:ext uri="{BB962C8B-B14F-4D97-AF65-F5344CB8AC3E}">
        <p14:creationId xmlns:p14="http://schemas.microsoft.com/office/powerpoint/2010/main" val="1448070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solidFill>
            <a:schemeClr val="accent5"/>
          </a:solidFill>
        </p:spPr>
        <p:txBody>
          <a:bodyPr/>
          <a:lstStyle>
            <a:lvl1pPr marL="9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picture to placeholder or click icon to add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103971" y="2349064"/>
            <a:ext cx="6936058" cy="5100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1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fi-FI" sz="4000" dirty="0" err="1" smtClean="0"/>
              <a:t>Insert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your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quote</a:t>
            </a:r>
            <a:r>
              <a:rPr lang="fi-FI" sz="4000" baseline="0" dirty="0" smtClean="0"/>
              <a:t> / </a:t>
            </a:r>
            <a:r>
              <a:rPr lang="fi-FI" sz="4000" baseline="0" dirty="0" err="1" smtClean="0"/>
              <a:t>statement</a:t>
            </a:r>
            <a:r>
              <a:rPr lang="fi-FI" sz="4000" baseline="0" dirty="0" smtClean="0"/>
              <a:t> / </a:t>
            </a:r>
            <a:r>
              <a:rPr lang="fi-FI" sz="4000" baseline="0" dirty="0" err="1" smtClean="0"/>
              <a:t>etc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over</a:t>
            </a:r>
            <a:r>
              <a:rPr lang="fi-FI" sz="4000" baseline="0" dirty="0" smtClean="0"/>
              <a:t> </a:t>
            </a:r>
            <a:r>
              <a:rPr lang="fi-FI" sz="4000" baseline="0" dirty="0" err="1" smtClean="0"/>
              <a:t>here</a:t>
            </a:r>
            <a:r>
              <a:rPr lang="fi-FI" sz="4000" dirty="0" smtClean="0"/>
              <a:t>_</a:t>
            </a:r>
            <a:endParaRPr lang="fi-FI" sz="4000" dirty="0"/>
          </a:p>
        </p:txBody>
      </p:sp>
    </p:spTree>
    <p:extLst>
      <p:ext uri="{BB962C8B-B14F-4D97-AF65-F5344CB8AC3E}">
        <p14:creationId xmlns:p14="http://schemas.microsoft.com/office/powerpoint/2010/main" val="980565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0"/>
          <p:cNvSpPr/>
          <p:nvPr userDrawn="1"/>
        </p:nvSpPr>
        <p:spPr>
          <a:xfrm>
            <a:off x="3048585" y="-10392"/>
            <a:ext cx="6095788" cy="515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FFF6BD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12000" b="1" kern="0" baseline="-233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9" name="Title 14"/>
          <p:cNvSpPr>
            <a:spLocks noGrp="1"/>
          </p:cNvSpPr>
          <p:nvPr>
            <p:ph type="title" hasCustomPrompt="1"/>
          </p:nvPr>
        </p:nvSpPr>
        <p:spPr>
          <a:xfrm>
            <a:off x="540042" y="790779"/>
            <a:ext cx="4031958" cy="3027358"/>
          </a:xfrm>
        </p:spPr>
        <p:txBody>
          <a:bodyPr wrap="square" tIns="36000" bIns="36000" anchor="t">
            <a:spAutoFit/>
          </a:bodyPr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0" i="1" kern="1200" baseline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Enter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your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quote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over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here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.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Lorem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ipsum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dolor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sit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amet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,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consectetur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adipiscing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elit.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Vestibulum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consectetur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vitae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augue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vitae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viverra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.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Duis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viverra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nisi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condimentum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consequat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porttitor</a:t>
            </a:r>
            <a:r>
              <a:rPr kumimoji="0" lang="fi-FI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_</a:t>
            </a:r>
            <a:endParaRPr kumimoji="0" lang="fi-FI" sz="2400" b="0" i="0" u="none" strike="noStrike" kern="0" cap="none" spc="0" normalizeH="0" baseline="0" noProof="0" dirty="0">
              <a:ln>
                <a:noFill/>
              </a:ln>
              <a:solidFill>
                <a:srgbClr val="003644">
                  <a:hueOff val="3685369"/>
                  <a:satOff val="-50124"/>
                  <a:lumOff val="25084"/>
                </a:srgbClr>
              </a:solidFill>
              <a:effectLst/>
              <a:uLnTx/>
              <a:uFillTx/>
              <a:latin typeface="Futurice Regular"/>
              <a:ea typeface="Futurice Regular"/>
              <a:cs typeface="Futurice Regular"/>
              <a:sym typeface="Futurice Regular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368326" y="2859089"/>
            <a:ext cx="2257127" cy="15128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-1272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9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-1272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Short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additional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material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for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the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quote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.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Lorem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ipsum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dolor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sit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amet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,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consectetur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adipiscing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elit.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Vestibulum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consectetur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vitae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augue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vitae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viverra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.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Duis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viverra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nisi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condimentum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consequat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porttitor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.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Donec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dignissim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nunc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non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rutrum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iaculis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..</a:t>
            </a:r>
            <a:endParaRPr lang="fi-FI" sz="1050" kern="0" baseline="0" dirty="0">
              <a:solidFill>
                <a:srgbClr val="003644">
                  <a:hueOff val="3685369"/>
                  <a:satOff val="-50124"/>
                  <a:lumOff val="25084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549090" y="4156075"/>
            <a:ext cx="4022910" cy="2159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-1272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9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-1272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Some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link</a:t>
            </a:r>
            <a:r>
              <a:rPr lang="fi-FI" sz="105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to </a:t>
            </a:r>
            <a:r>
              <a:rPr lang="fi-FI" sz="1050" kern="0" baseline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add</a:t>
            </a:r>
            <a:endParaRPr lang="fi-FI" sz="1050" kern="0" baseline="0" dirty="0">
              <a:solidFill>
                <a:srgbClr val="003644">
                  <a:hueOff val="3685369"/>
                  <a:satOff val="-50124"/>
                  <a:lumOff val="25084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5368925" y="-10392"/>
            <a:ext cx="2255838" cy="2497138"/>
          </a:xfrm>
          <a:blipFill>
            <a:blip r:embed="rId2">
              <a:alphaModFix amt="8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Content slide template_</a:t>
            </a:r>
            <a:endParaRPr lang="en-US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43700" y="1645177"/>
            <a:ext cx="2508213" cy="204749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smtClean="0">
                <a:latin typeface="Futurice" charset="0"/>
                <a:ea typeface="Futurice" charset="0"/>
                <a:cs typeface="Futurice" charset="0"/>
              </a:rPr>
              <a:t>HEADER</a:t>
            </a:r>
            <a:endParaRPr lang="en-US" sz="1050" b="1" i="0" spc="0" dirty="0" smtClean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312669" y="1645177"/>
            <a:ext cx="2508213" cy="204749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6084888" y="1645177"/>
            <a:ext cx="2508213" cy="204749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33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539749" y="1186001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01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34" name="Text Placeholder 35"/>
          <p:cNvSpPr>
            <a:spLocks noGrp="1"/>
          </p:cNvSpPr>
          <p:nvPr>
            <p:ph type="body" sz="quarter" idx="22" hasCustomPrompt="1"/>
          </p:nvPr>
        </p:nvSpPr>
        <p:spPr>
          <a:xfrm>
            <a:off x="3315918" y="1186001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02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35" name="Text Placeholder 35"/>
          <p:cNvSpPr>
            <a:spLocks noGrp="1"/>
          </p:cNvSpPr>
          <p:nvPr>
            <p:ph type="body" sz="quarter" idx="23" hasCustomPrompt="1"/>
          </p:nvPr>
        </p:nvSpPr>
        <p:spPr>
          <a:xfrm>
            <a:off x="6084888" y="1186001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03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36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543700" y="2001663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dirty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</a:p>
        </p:txBody>
      </p:sp>
      <p:sp>
        <p:nvSpPr>
          <p:cNvPr id="37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3315918" y="2001663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6084888" y="2001663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dirty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6084888" y="3273066"/>
            <a:ext cx="2508213" cy="204749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34" hasCustomPrompt="1"/>
          </p:nvPr>
        </p:nvSpPr>
        <p:spPr>
          <a:xfrm>
            <a:off x="6084888" y="3629552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dirty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35" hasCustomPrompt="1"/>
          </p:nvPr>
        </p:nvSpPr>
        <p:spPr>
          <a:xfrm>
            <a:off x="543700" y="3273066"/>
            <a:ext cx="2508213" cy="204749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smtClean="0">
                <a:latin typeface="Futurice" charset="0"/>
                <a:ea typeface="Futurice" charset="0"/>
                <a:cs typeface="Futurice" charset="0"/>
              </a:rPr>
              <a:t>HEADER</a:t>
            </a:r>
            <a:endParaRPr lang="en-US" sz="1050" b="1" i="0" spc="0" dirty="0" smtClean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3312669" y="3273066"/>
            <a:ext cx="2508213" cy="204749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37" hasCustomPrompt="1"/>
          </p:nvPr>
        </p:nvSpPr>
        <p:spPr>
          <a:xfrm>
            <a:off x="543700" y="3629552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dirty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38" hasCustomPrompt="1"/>
          </p:nvPr>
        </p:nvSpPr>
        <p:spPr>
          <a:xfrm>
            <a:off x="3315918" y="3629552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45" name="Text Placeholder 35"/>
          <p:cNvSpPr>
            <a:spLocks noGrp="1"/>
          </p:cNvSpPr>
          <p:nvPr>
            <p:ph type="body" sz="quarter" idx="39" hasCustomPrompt="1"/>
          </p:nvPr>
        </p:nvSpPr>
        <p:spPr>
          <a:xfrm>
            <a:off x="539749" y="2811990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04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46" name="Text Placeholder 35"/>
          <p:cNvSpPr>
            <a:spLocks noGrp="1"/>
          </p:cNvSpPr>
          <p:nvPr>
            <p:ph type="body" sz="quarter" idx="40" hasCustomPrompt="1"/>
          </p:nvPr>
        </p:nvSpPr>
        <p:spPr>
          <a:xfrm>
            <a:off x="3315918" y="2811990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05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47" name="Text Placeholder 35"/>
          <p:cNvSpPr>
            <a:spLocks noGrp="1"/>
          </p:cNvSpPr>
          <p:nvPr>
            <p:ph type="body" sz="quarter" idx="41" hasCustomPrompt="1"/>
          </p:nvPr>
        </p:nvSpPr>
        <p:spPr>
          <a:xfrm>
            <a:off x="6084888" y="2811990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06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6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734474" y="627062"/>
            <a:ext cx="1380350" cy="1528002"/>
          </a:xfrm>
          <a:blipFill>
            <a:blip r:embed="rId2">
              <a:alphaModFix amt="8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6312066" y="1425157"/>
            <a:ext cx="2292184" cy="2946818"/>
          </a:xfrm>
        </p:spPr>
        <p:txBody>
          <a:bodyPr>
            <a:normAutofit/>
          </a:bodyPr>
          <a:lstStyle>
            <a:lvl1pPr marL="172350" indent="-171450">
              <a:buFont typeface="Arial" charset="0"/>
              <a:buChar char="•"/>
              <a:defRPr sz="900" baseline="0"/>
            </a:lvl1pPr>
          </a:lstStyle>
          <a:p>
            <a:pPr lvl="0"/>
            <a:r>
              <a:rPr lang="en-US" dirty="0" smtClean="0"/>
              <a:t>User information. E.g. Name, demographics, salary level, education, work, buying </a:t>
            </a:r>
            <a:r>
              <a:rPr lang="en-US" dirty="0" err="1" smtClean="0"/>
              <a:t>behaviour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Motivations, values, needs</a:t>
            </a:r>
            <a:r>
              <a:rPr lang="is-IS" dirty="0" smtClean="0"/>
              <a:t>…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en-US" dirty="0" smtClean="0"/>
              <a:t>Problems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539749" y="2859088"/>
            <a:ext cx="3995739" cy="1512887"/>
          </a:xfrm>
        </p:spPr>
        <p:txBody>
          <a:bodyPr numCol="2" spcCol="180000">
            <a:normAutofit/>
          </a:bodyPr>
          <a:lstStyle>
            <a:lvl1pPr>
              <a:defRPr sz="900" baseline="0"/>
            </a:lvl1pPr>
          </a:lstStyle>
          <a:p>
            <a:r>
              <a:rPr lang="en-US" sz="1100" dirty="0" smtClean="0"/>
              <a:t>User</a:t>
            </a:r>
            <a:r>
              <a:rPr lang="en-US" sz="1100" baseline="0" dirty="0" smtClean="0"/>
              <a:t> story or other content that’s relevant to highlight. [You can also format the </a:t>
            </a:r>
            <a:r>
              <a:rPr lang="en-US" sz="1100" baseline="0" dirty="0" err="1" smtClean="0"/>
              <a:t>bacground</a:t>
            </a:r>
            <a:r>
              <a:rPr lang="en-US" sz="1100" baseline="0" dirty="0" smtClean="0"/>
              <a:t> color according to persona].</a:t>
            </a:r>
            <a:br>
              <a:rPr lang="en-US" sz="1100" baseline="0" dirty="0" smtClean="0"/>
            </a:br>
            <a:r>
              <a:rPr lang="en-US" sz="1100" baseline="0" dirty="0" smtClean="0"/>
              <a:t/>
            </a:r>
            <a:br>
              <a:rPr lang="en-US" sz="1100" baseline="0" dirty="0" smtClean="0"/>
            </a:br>
            <a:r>
              <a:rPr lang="en-US" sz="1100" baseline="0" dirty="0" smtClean="0"/>
              <a:t/>
            </a:r>
            <a:br>
              <a:rPr lang="en-US" sz="1100" baseline="0" dirty="0" smtClean="0"/>
            </a:br>
            <a:r>
              <a:rPr lang="en-US" sz="1100" baseline="0" dirty="0" smtClean="0"/>
              <a:t/>
            </a:r>
            <a:br>
              <a:rPr lang="en-US" sz="1100" baseline="0" dirty="0" smtClean="0"/>
            </a:br>
            <a:r>
              <a:rPr lang="en-US" sz="1100" baseline="0" dirty="0" smtClean="0"/>
              <a:t/>
            </a:r>
            <a:br>
              <a:rPr lang="en-US" sz="1100" baseline="0" dirty="0" smtClean="0"/>
            </a:br>
            <a:r>
              <a:rPr lang="en-US" sz="1100" baseline="0" dirty="0" smtClean="0"/>
              <a:t>This is divided into two columns to keep it light and interesting to read</a:t>
            </a:r>
            <a:r>
              <a:rPr lang="is-IS" sz="1100" baseline="0" dirty="0" smtClean="0"/>
              <a:t>…</a:t>
            </a:r>
            <a:endParaRPr lang="en-US" sz="1100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539750" y="2327382"/>
            <a:ext cx="989225" cy="305145"/>
          </a:xfrm>
        </p:spPr>
        <p:txBody>
          <a:bodyPr>
            <a:normAutofit/>
          </a:bodyPr>
          <a:lstStyle>
            <a:lvl1pPr algn="ctr">
              <a:defRPr sz="800" b="1" i="0" baseline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Representation of Finnish population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908175" y="2327382"/>
            <a:ext cx="989225" cy="305145"/>
          </a:xfrm>
        </p:spPr>
        <p:txBody>
          <a:bodyPr>
            <a:normAutofit/>
          </a:bodyPr>
          <a:lstStyle>
            <a:lvl1pPr algn="ctr">
              <a:defRPr sz="800" b="1" i="0" baseline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Market potential in euros in Finland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2327382"/>
            <a:ext cx="989225" cy="305145"/>
          </a:xfrm>
        </p:spPr>
        <p:txBody>
          <a:bodyPr>
            <a:normAutofit/>
          </a:bodyPr>
          <a:lstStyle>
            <a:lvl1pPr algn="ctr">
              <a:defRPr sz="800" b="1" i="0" baseline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Amount of current customers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687687" y="1762236"/>
            <a:ext cx="693139" cy="565146"/>
          </a:xfrm>
        </p:spPr>
        <p:txBody>
          <a:bodyPr wrap="none">
            <a:spAutoFit/>
          </a:bodyPr>
          <a:lstStyle>
            <a:lvl1pPr algn="ctr">
              <a:defRPr sz="3200" b="1" i="0" spc="-150">
                <a:solidFill>
                  <a:schemeClr val="tx2"/>
                </a:solidFill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pPr lvl="0"/>
            <a:r>
              <a:rPr lang="en-US" dirty="0" smtClean="0"/>
              <a:t>64%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40909" y="1762236"/>
            <a:ext cx="923971" cy="565146"/>
          </a:xfrm>
        </p:spPr>
        <p:txBody>
          <a:bodyPr wrap="none">
            <a:spAutoFit/>
          </a:bodyPr>
          <a:lstStyle>
            <a:lvl1pPr algn="ctr">
              <a:defRPr sz="3200" b="1" i="0" spc="-150" baseline="0">
                <a:solidFill>
                  <a:schemeClr val="tx2"/>
                </a:solidFill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pPr lvl="0"/>
            <a:r>
              <a:rPr lang="en-US" dirty="0" smtClean="0"/>
              <a:t>6Bn€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3540165" y="1762236"/>
            <a:ext cx="462306" cy="565146"/>
          </a:xfrm>
        </p:spPr>
        <p:txBody>
          <a:bodyPr wrap="none">
            <a:spAutoFit/>
          </a:bodyPr>
          <a:lstStyle>
            <a:lvl1pPr algn="ctr">
              <a:defRPr sz="3200" b="1" i="0" spc="-150">
                <a:solidFill>
                  <a:schemeClr val="tx2"/>
                </a:solidFill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pPr lvl="0"/>
            <a:r>
              <a:rPr lang="en-US" dirty="0" smtClean="0"/>
              <a:t>2%</a:t>
            </a:r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6" hasCustomPrompt="1"/>
          </p:nvPr>
        </p:nvSpPr>
        <p:spPr>
          <a:xfrm>
            <a:off x="539750" y="4598536"/>
            <a:ext cx="8280399" cy="244007"/>
          </a:xfrm>
        </p:spPr>
        <p:txBody>
          <a:bodyPr>
            <a:normAutofit/>
          </a:bodyPr>
          <a:lstStyle>
            <a:lvl1pPr>
              <a:defRPr sz="800" baseline="0"/>
            </a:lvl1pPr>
          </a:lstStyle>
          <a:p>
            <a:pPr lvl="0"/>
            <a:r>
              <a:rPr lang="en-US" dirty="0" smtClean="0"/>
              <a:t>Sources: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6312066" y="627063"/>
            <a:ext cx="2301464" cy="510024"/>
          </a:xfrm>
        </p:spPr>
        <p:txBody>
          <a:bodyPr/>
          <a:lstStyle/>
          <a:p>
            <a:r>
              <a:rPr lang="en-US" dirty="0" smtClean="0"/>
              <a:t>Persona title</a:t>
            </a:r>
            <a:endParaRPr lang="en-US" dirty="0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8" hasCustomPrompt="1"/>
          </p:nvPr>
        </p:nvSpPr>
        <p:spPr>
          <a:xfrm>
            <a:off x="5472495" y="2859088"/>
            <a:ext cx="640977" cy="709540"/>
          </a:xfrm>
          <a:blipFill>
            <a:blip r:embed="rId2">
              <a:alphaModFix amt="86000"/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9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"/>
            </a:lvl1pPr>
          </a:lstStyle>
          <a:p>
            <a:r>
              <a:rPr lang="en-US" dirty="0" err="1" smtClean="0"/>
              <a:t>Moodboard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3" name="Picture Placeholder 21"/>
          <p:cNvSpPr>
            <a:spLocks noGrp="1"/>
          </p:cNvSpPr>
          <p:nvPr>
            <p:ph type="pic" sz="quarter" idx="39" hasCustomPrompt="1"/>
          </p:nvPr>
        </p:nvSpPr>
        <p:spPr>
          <a:xfrm>
            <a:off x="4737483" y="3000291"/>
            <a:ext cx="640977" cy="709540"/>
          </a:xfrm>
          <a:blipFill>
            <a:blip r:embed="rId2">
              <a:alphaModFix amt="86000"/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9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"/>
            </a:lvl1pPr>
          </a:lstStyle>
          <a:p>
            <a:r>
              <a:rPr lang="en-US" dirty="0" err="1" smtClean="0"/>
              <a:t>Moodboard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40" hasCustomPrompt="1"/>
          </p:nvPr>
        </p:nvSpPr>
        <p:spPr>
          <a:xfrm>
            <a:off x="5472494" y="3628687"/>
            <a:ext cx="640977" cy="709540"/>
          </a:xfrm>
          <a:blipFill>
            <a:blip r:embed="rId2">
              <a:alphaModFix amt="86000"/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9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"/>
            </a:lvl1pPr>
          </a:lstStyle>
          <a:p>
            <a:r>
              <a:rPr lang="en-US" dirty="0" err="1" smtClean="0"/>
              <a:t>Moodboard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41" hasCustomPrompt="1"/>
          </p:nvPr>
        </p:nvSpPr>
        <p:spPr>
          <a:xfrm>
            <a:off x="539749" y="627063"/>
            <a:ext cx="3995739" cy="936626"/>
          </a:xfrm>
        </p:spPr>
        <p:txBody>
          <a:bodyPr>
            <a:normAutofit/>
          </a:bodyPr>
          <a:lstStyle>
            <a:lvl1pPr>
              <a:defRPr sz="1100" i="1" baseline="0"/>
            </a:lvl1pPr>
          </a:lstStyle>
          <a:p>
            <a:r>
              <a:rPr lang="en-US" sz="1100" dirty="0" smtClean="0"/>
              <a:t>User</a:t>
            </a:r>
            <a:r>
              <a:rPr lang="en-US" sz="1100" baseline="0" dirty="0" smtClean="0"/>
              <a:t> story or other content that’s relevant to highlight.</a:t>
            </a:r>
            <a:endParaRPr lang="en-US" sz="1100" dirty="0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42" hasCustomPrompt="1"/>
          </p:nvPr>
        </p:nvSpPr>
        <p:spPr>
          <a:xfrm>
            <a:off x="4737483" y="3776101"/>
            <a:ext cx="640977" cy="709540"/>
          </a:xfrm>
          <a:blipFill>
            <a:blip r:embed="rId2">
              <a:alphaModFix amt="86000"/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9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"/>
            </a:lvl1pPr>
          </a:lstStyle>
          <a:p>
            <a:r>
              <a:rPr lang="en-US" dirty="0" err="1" smtClean="0"/>
              <a:t>Moodboard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43" hasCustomPrompt="1"/>
          </p:nvPr>
        </p:nvSpPr>
        <p:spPr>
          <a:xfrm>
            <a:off x="4728931" y="2221334"/>
            <a:ext cx="1384540" cy="580862"/>
          </a:xfrm>
        </p:spPr>
        <p:txBody>
          <a:bodyPr>
            <a:noAutofit/>
          </a:bodyPr>
          <a:lstStyle>
            <a:lvl1pPr algn="l">
              <a:defRPr sz="800" b="1" i="0" baseline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Words that describe the persona, e.g. fierce, experienced, adventurous</a:t>
            </a:r>
          </a:p>
        </p:txBody>
      </p:sp>
    </p:spTree>
    <p:extLst>
      <p:ext uri="{BB962C8B-B14F-4D97-AF65-F5344CB8AC3E}">
        <p14:creationId xmlns:p14="http://schemas.microsoft.com/office/powerpoint/2010/main" val="1171763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/>
          <p:nvPr userDrawn="1"/>
        </p:nvSpPr>
        <p:spPr>
          <a:xfrm>
            <a:off x="3042444" y="-15500"/>
            <a:ext cx="6101556" cy="5159000"/>
          </a:xfrm>
          <a:custGeom>
            <a:avLst/>
            <a:gdLst>
              <a:gd name="connsiteX0" fmla="*/ 0 w 6084887"/>
              <a:gd name="connsiteY0" fmla="*/ 0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0 w 6084887"/>
              <a:gd name="connsiteY4" fmla="*/ 0 h 5143500"/>
              <a:gd name="connsiteX0" fmla="*/ 3022169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22169 w 6084887"/>
              <a:gd name="connsiteY4" fmla="*/ 0 h 5158999"/>
              <a:gd name="connsiteX0" fmla="*/ 3377276 w 6084887"/>
              <a:gd name="connsiteY0" fmla="*/ 170932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3377276 w 6084887"/>
              <a:gd name="connsiteY4" fmla="*/ 170932 h 5143500"/>
              <a:gd name="connsiteX0" fmla="*/ 3031047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31047 w 6084887"/>
              <a:gd name="connsiteY4" fmla="*/ 0 h 515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887" h="5158999">
                <a:moveTo>
                  <a:pt x="3031047" y="0"/>
                </a:moveTo>
                <a:lnTo>
                  <a:pt x="6084887" y="15499"/>
                </a:lnTo>
                <a:lnTo>
                  <a:pt x="6084887" y="5158999"/>
                </a:lnTo>
                <a:lnTo>
                  <a:pt x="0" y="5158999"/>
                </a:lnTo>
                <a:lnTo>
                  <a:pt x="303104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39750" y="2322558"/>
            <a:ext cx="2306069" cy="411257"/>
          </a:xfrm>
        </p:spPr>
        <p:txBody>
          <a:bodyPr wrap="square" anchor="t">
            <a:spAutoFit/>
          </a:bodyPr>
          <a:lstStyle>
            <a:lvl1pPr marL="0" indent="0">
              <a:buNone/>
              <a:defRPr sz="1100" b="1" i="0" cap="all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9"/>
          </p:nvPr>
        </p:nvSpPr>
        <p:spPr>
          <a:xfrm>
            <a:off x="539750" y="2752989"/>
            <a:ext cx="2306068" cy="1859649"/>
          </a:xfrm>
        </p:spPr>
        <p:txBody>
          <a:bodyPr vert="horz" lIns="0" tIns="36000" rIns="0" bIns="3600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6301604" y="2322558"/>
            <a:ext cx="2306068" cy="411257"/>
          </a:xfrm>
        </p:spPr>
        <p:txBody>
          <a:bodyPr wrap="square" anchor="t">
            <a:spAutoFit/>
          </a:bodyPr>
          <a:lstStyle>
            <a:lvl1pPr marL="0" indent="0">
              <a:buNone/>
              <a:defRPr sz="1100" b="1" i="0" cap="all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/>
          </p:nvPr>
        </p:nvSpPr>
        <p:spPr>
          <a:xfrm>
            <a:off x="6301603" y="2753445"/>
            <a:ext cx="2306068" cy="1854365"/>
          </a:xfrm>
        </p:spPr>
        <p:txBody>
          <a:bodyPr vert="horz" lIns="0" tIns="36000" rIns="0" bIns="3600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3418966" y="2322558"/>
            <a:ext cx="2306069" cy="411257"/>
          </a:xfrm>
        </p:spPr>
        <p:txBody>
          <a:bodyPr wrap="square" anchor="t">
            <a:spAutoFit/>
          </a:bodyPr>
          <a:lstStyle>
            <a:lvl1pPr marL="0" indent="0">
              <a:buNone/>
              <a:defRPr sz="1100" b="1" i="0" cap="all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/>
          </p:nvPr>
        </p:nvSpPr>
        <p:spPr>
          <a:xfrm>
            <a:off x="3418965" y="2753445"/>
            <a:ext cx="2306069" cy="1854365"/>
          </a:xfrm>
        </p:spPr>
        <p:txBody>
          <a:bodyPr vert="horz" lIns="0" tIns="36000" rIns="0" bIns="3600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7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/>
          <p:nvPr userDrawn="1"/>
        </p:nvSpPr>
        <p:spPr>
          <a:xfrm rot="10800000">
            <a:off x="-7163" y="0"/>
            <a:ext cx="6101556" cy="5161086"/>
          </a:xfrm>
          <a:custGeom>
            <a:avLst/>
            <a:gdLst>
              <a:gd name="connsiteX0" fmla="*/ 0 w 6084887"/>
              <a:gd name="connsiteY0" fmla="*/ 0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0 w 6084887"/>
              <a:gd name="connsiteY4" fmla="*/ 0 h 5143500"/>
              <a:gd name="connsiteX0" fmla="*/ 3022169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22169 w 6084887"/>
              <a:gd name="connsiteY4" fmla="*/ 0 h 5158999"/>
              <a:gd name="connsiteX0" fmla="*/ 3377276 w 6084887"/>
              <a:gd name="connsiteY0" fmla="*/ 170932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3377276 w 6084887"/>
              <a:gd name="connsiteY4" fmla="*/ 170932 h 5143500"/>
              <a:gd name="connsiteX0" fmla="*/ 3031047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31047 w 6084887"/>
              <a:gd name="connsiteY4" fmla="*/ 0 h 5158999"/>
              <a:gd name="connsiteX0" fmla="*/ 3031047 w 6084887"/>
              <a:gd name="connsiteY0" fmla="*/ 0 h 5158999"/>
              <a:gd name="connsiteX1" fmla="*/ 6084887 w 6084887"/>
              <a:gd name="connsiteY1" fmla="*/ 6706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31047 w 6084887"/>
              <a:gd name="connsiteY4" fmla="*/ 0 h 5158999"/>
              <a:gd name="connsiteX0" fmla="*/ 3031047 w 6084887"/>
              <a:gd name="connsiteY0" fmla="*/ 2086 h 5161085"/>
              <a:gd name="connsiteX1" fmla="*/ 6084887 w 6084887"/>
              <a:gd name="connsiteY1" fmla="*/ 0 h 5161085"/>
              <a:gd name="connsiteX2" fmla="*/ 6084887 w 6084887"/>
              <a:gd name="connsiteY2" fmla="*/ 5161085 h 5161085"/>
              <a:gd name="connsiteX3" fmla="*/ 0 w 6084887"/>
              <a:gd name="connsiteY3" fmla="*/ 5161085 h 5161085"/>
              <a:gd name="connsiteX4" fmla="*/ 3031047 w 6084887"/>
              <a:gd name="connsiteY4" fmla="*/ 2086 h 51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887" h="5161085">
                <a:moveTo>
                  <a:pt x="3031047" y="2086"/>
                </a:moveTo>
                <a:lnTo>
                  <a:pt x="6084887" y="0"/>
                </a:lnTo>
                <a:lnTo>
                  <a:pt x="6084887" y="5161085"/>
                </a:lnTo>
                <a:lnTo>
                  <a:pt x="0" y="5161085"/>
                </a:lnTo>
                <a:lnTo>
                  <a:pt x="3031047" y="2086"/>
                </a:lnTo>
                <a:close/>
              </a:path>
            </a:pathLst>
          </a:custGeom>
          <a:solidFill>
            <a:srgbClr val="E6F5DC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539750" y="1489810"/>
            <a:ext cx="2519363" cy="13684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2" name="Picture Placeholder 11"/>
          <p:cNvSpPr>
            <a:spLocks noGrp="1"/>
          </p:cNvSpPr>
          <p:nvPr>
            <p:ph type="pic" sz="quarter" idx="25" hasCustomPrompt="1"/>
          </p:nvPr>
        </p:nvSpPr>
        <p:spPr>
          <a:xfrm>
            <a:off x="3276600" y="1489806"/>
            <a:ext cx="2590800" cy="13684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6" hasCustomPrompt="1"/>
          </p:nvPr>
        </p:nvSpPr>
        <p:spPr>
          <a:xfrm>
            <a:off x="6084888" y="1489806"/>
            <a:ext cx="2510581" cy="13684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>
          <a:xfrm>
            <a:off x="539750" y="3084199"/>
            <a:ext cx="2519242" cy="1796193"/>
          </a:xfrm>
        </p:spPr>
        <p:txBody>
          <a:bodyPr vert="horz" lIns="0" tIns="36000" rIns="0" bIns="3600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sz="900" dirty="0" smtClean="0"/>
            </a:lvl4pPr>
            <a:lvl5pPr>
              <a:defRPr lang="en-US" sz="9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28"/>
          </p:nvPr>
        </p:nvSpPr>
        <p:spPr>
          <a:xfrm>
            <a:off x="3280551" y="3084195"/>
            <a:ext cx="2591082" cy="1796193"/>
          </a:xfrm>
        </p:spPr>
        <p:txBody>
          <a:bodyPr vert="horz" lIns="0" tIns="36000" rIns="0" bIns="3600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sz="900" dirty="0" smtClean="0"/>
            </a:lvl4pPr>
            <a:lvl5pPr>
              <a:defRPr lang="en-US" sz="9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29"/>
          </p:nvPr>
        </p:nvSpPr>
        <p:spPr>
          <a:xfrm>
            <a:off x="6085012" y="3084195"/>
            <a:ext cx="2510458" cy="1796193"/>
          </a:xfrm>
        </p:spPr>
        <p:txBody>
          <a:bodyPr vert="horz" lIns="0" tIns="36000" rIns="0" bIns="3600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sz="900" dirty="0" smtClean="0"/>
            </a:lvl4pPr>
            <a:lvl5pPr>
              <a:defRPr lang="en-US" sz="9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9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, sub-titles an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/>
          <p:nvPr userDrawn="1"/>
        </p:nvSpPr>
        <p:spPr>
          <a:xfrm rot="10800000">
            <a:off x="-16668" y="0"/>
            <a:ext cx="6101556" cy="5159000"/>
          </a:xfrm>
          <a:custGeom>
            <a:avLst/>
            <a:gdLst>
              <a:gd name="connsiteX0" fmla="*/ 0 w 6084887"/>
              <a:gd name="connsiteY0" fmla="*/ 0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0 w 6084887"/>
              <a:gd name="connsiteY4" fmla="*/ 0 h 5143500"/>
              <a:gd name="connsiteX0" fmla="*/ 3022169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22169 w 6084887"/>
              <a:gd name="connsiteY4" fmla="*/ 0 h 5158999"/>
              <a:gd name="connsiteX0" fmla="*/ 3377276 w 6084887"/>
              <a:gd name="connsiteY0" fmla="*/ 170932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3377276 w 6084887"/>
              <a:gd name="connsiteY4" fmla="*/ 170932 h 5143500"/>
              <a:gd name="connsiteX0" fmla="*/ 3031047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31047 w 6084887"/>
              <a:gd name="connsiteY4" fmla="*/ 0 h 515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887" h="5158999">
                <a:moveTo>
                  <a:pt x="3031047" y="0"/>
                </a:moveTo>
                <a:lnTo>
                  <a:pt x="6084887" y="15499"/>
                </a:lnTo>
                <a:lnTo>
                  <a:pt x="6084887" y="5158999"/>
                </a:lnTo>
                <a:lnTo>
                  <a:pt x="0" y="5158999"/>
                </a:lnTo>
                <a:lnTo>
                  <a:pt x="3031047" y="0"/>
                </a:lnTo>
                <a:close/>
              </a:path>
            </a:pathLst>
          </a:custGeom>
          <a:solidFill>
            <a:srgbClr val="E4E1DC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39750" y="2861116"/>
            <a:ext cx="2403589" cy="491074"/>
          </a:xfrm>
          <a:noFill/>
        </p:spPr>
        <p:txBody>
          <a:bodyPr lIns="72000" tIns="0" rIns="72000" b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539750" y="3352191"/>
            <a:ext cx="2403291" cy="1359750"/>
          </a:xfrm>
        </p:spPr>
        <p:txBody>
          <a:bodyPr vert="horz" lIns="0" tIns="36000" rIns="0" bIns="36000" rtlCol="0">
            <a:normAutofit/>
          </a:bodyPr>
          <a:lstStyle>
            <a:lvl1pPr marL="172350" indent="-171450">
              <a:buFont typeface="Arial" charset="0"/>
              <a:buChar char="•"/>
              <a:defRPr lang="en-US" dirty="0" smtClean="0"/>
            </a:lvl1pPr>
            <a:lvl2pPr marL="333450" indent="-171450">
              <a:buFont typeface="Arial" charset="0"/>
              <a:buChar char="•"/>
              <a:defRPr lang="en-US" dirty="0" smtClean="0"/>
            </a:lvl2pPr>
            <a:lvl3pPr marL="495450" indent="-171450">
              <a:buFont typeface="Arial" charset="0"/>
              <a:buChar char="•"/>
              <a:defRPr lang="en-US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539750" y="1332836"/>
            <a:ext cx="2403291" cy="151685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380801" y="2861116"/>
            <a:ext cx="2403589" cy="491074"/>
          </a:xfrm>
          <a:noFill/>
        </p:spPr>
        <p:txBody>
          <a:bodyPr lIns="72000" tIns="0" rIns="72000" b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380801" y="3352191"/>
            <a:ext cx="2403291" cy="1359750"/>
          </a:xfrm>
        </p:spPr>
        <p:txBody>
          <a:bodyPr vert="horz" lIns="0" tIns="36000" rIns="0" bIns="36000" rtlCol="0">
            <a:normAutofit/>
          </a:bodyPr>
          <a:lstStyle>
            <a:lvl1pPr marL="172350" indent="-171450">
              <a:buFont typeface="Arial" charset="0"/>
              <a:buChar char="•"/>
              <a:defRPr lang="en-US" dirty="0" smtClean="0"/>
            </a:lvl1pPr>
            <a:lvl2pPr marL="333450" indent="-171450">
              <a:buFont typeface="Arial" charset="0"/>
              <a:buChar char="•"/>
              <a:defRPr lang="en-US" dirty="0" smtClean="0"/>
            </a:lvl2pPr>
            <a:lvl3pPr marL="495450" indent="-171450">
              <a:buFont typeface="Arial" charset="0"/>
              <a:buChar char="•"/>
              <a:defRPr lang="en-US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1" name="Picture Placeholder 11"/>
          <p:cNvSpPr>
            <a:spLocks noGrp="1"/>
          </p:cNvSpPr>
          <p:nvPr>
            <p:ph type="pic" sz="quarter" idx="27" hasCustomPrompt="1"/>
          </p:nvPr>
        </p:nvSpPr>
        <p:spPr>
          <a:xfrm>
            <a:off x="3380801" y="1332836"/>
            <a:ext cx="2403291" cy="151685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203910" y="2861116"/>
            <a:ext cx="2403589" cy="491074"/>
          </a:xfrm>
          <a:noFill/>
        </p:spPr>
        <p:txBody>
          <a:bodyPr lIns="72000" tIns="0" rIns="72000" b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6203910" y="3352191"/>
            <a:ext cx="2403291" cy="1359750"/>
          </a:xfrm>
        </p:spPr>
        <p:txBody>
          <a:bodyPr vert="horz" lIns="0" tIns="36000" rIns="0" bIns="36000" rtlCol="0">
            <a:normAutofit/>
          </a:bodyPr>
          <a:lstStyle>
            <a:lvl1pPr marL="172350" indent="-171450">
              <a:buFont typeface="Arial" charset="0"/>
              <a:buChar char="•"/>
              <a:defRPr lang="en-US" dirty="0" smtClean="0"/>
            </a:lvl1pPr>
            <a:lvl2pPr marL="333450" indent="-171450">
              <a:buFont typeface="Arial" charset="0"/>
              <a:buChar char="•"/>
              <a:defRPr lang="en-US" dirty="0" smtClean="0"/>
            </a:lvl2pPr>
            <a:lvl3pPr marL="495450" indent="-171450">
              <a:buFont typeface="Arial" charset="0"/>
              <a:buChar char="•"/>
              <a:defRPr lang="en-US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4" name="Picture Placeholder 11"/>
          <p:cNvSpPr>
            <a:spLocks noGrp="1"/>
          </p:cNvSpPr>
          <p:nvPr>
            <p:ph type="pic" sz="quarter" idx="30" hasCustomPrompt="1"/>
          </p:nvPr>
        </p:nvSpPr>
        <p:spPr>
          <a:xfrm>
            <a:off x="6203910" y="1332836"/>
            <a:ext cx="2403291" cy="151685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84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ofile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45"/>
          <p:cNvSpPr/>
          <p:nvPr userDrawn="1"/>
        </p:nvSpPr>
        <p:spPr>
          <a:xfrm rot="10800000">
            <a:off x="0" y="-1"/>
            <a:ext cx="6079524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CBECE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539750" y="1095375"/>
            <a:ext cx="2132149" cy="1763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869480"/>
            <a:ext cx="2132149" cy="438904"/>
          </a:xfrm>
        </p:spPr>
        <p:txBody>
          <a:bodyPr anchor="t">
            <a:normAutofit/>
          </a:bodyPr>
          <a:lstStyle>
            <a:lvl1pPr marL="0" indent="0">
              <a:buNone/>
              <a:defRPr sz="1100" b="1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39750" y="3323980"/>
            <a:ext cx="2132149" cy="832095"/>
          </a:xfrm>
        </p:spPr>
        <p:txBody>
          <a:bodyPr anchor="t">
            <a:normAutofit/>
          </a:bodyPr>
          <a:lstStyle>
            <a:lvl1pPr marL="0" indent="0">
              <a:buNone/>
              <a:defRPr sz="1000" b="0" i="0" baseline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539750" y="4156075"/>
            <a:ext cx="2132149" cy="690015"/>
          </a:xfrm>
        </p:spPr>
        <p:txBody>
          <a:bodyPr anchor="t"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1000" b="0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3517845" y="1099562"/>
            <a:ext cx="2132149" cy="1763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69527" y="2869480"/>
            <a:ext cx="2132149" cy="438904"/>
          </a:xfrm>
        </p:spPr>
        <p:txBody>
          <a:bodyPr anchor="t">
            <a:normAutofit/>
          </a:bodyPr>
          <a:lstStyle>
            <a:lvl1pPr marL="0" indent="0">
              <a:buNone/>
              <a:defRPr lang="fi-FI" sz="1100" b="1" i="0" kern="1200" dirty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6469527" y="3323980"/>
            <a:ext cx="2132149" cy="832095"/>
          </a:xfrm>
        </p:spPr>
        <p:txBody>
          <a:bodyPr anchor="t">
            <a:normAutofit/>
          </a:bodyPr>
          <a:lstStyle>
            <a:lvl1pPr marL="0" indent="0">
              <a:buNone/>
              <a:defRPr sz="1000" b="0" i="0" baseline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6469527" y="4156075"/>
            <a:ext cx="2132149" cy="690015"/>
          </a:xfrm>
        </p:spPr>
        <p:txBody>
          <a:bodyPr anchor="t"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1000" b="0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38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6469527" y="1095375"/>
            <a:ext cx="2132149" cy="1763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9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3517845" y="2869480"/>
            <a:ext cx="2132149" cy="438904"/>
          </a:xfrm>
        </p:spPr>
        <p:txBody>
          <a:bodyPr anchor="t">
            <a:normAutofit/>
          </a:bodyPr>
          <a:lstStyle>
            <a:lvl1pPr marL="0" indent="0">
              <a:buNone/>
              <a:defRPr lang="fi-FI" sz="1100" b="1" i="0" kern="1200" dirty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517845" y="3323980"/>
            <a:ext cx="2132149" cy="832095"/>
          </a:xfrm>
        </p:spPr>
        <p:txBody>
          <a:bodyPr anchor="t">
            <a:normAutofit/>
          </a:bodyPr>
          <a:lstStyle>
            <a:lvl1pPr marL="0" indent="0">
              <a:buNone/>
              <a:defRPr sz="1000" b="0" i="0" baseline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41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3517845" y="4156075"/>
            <a:ext cx="2132149" cy="690015"/>
          </a:xfrm>
        </p:spPr>
        <p:txBody>
          <a:bodyPr anchor="t"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1000" b="0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00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45"/>
          <p:cNvSpPr/>
          <p:nvPr userDrawn="1"/>
        </p:nvSpPr>
        <p:spPr>
          <a:xfrm>
            <a:off x="3064477" y="0"/>
            <a:ext cx="6079524" cy="514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>
          <a:xfrm>
            <a:off x="543295" y="2753248"/>
            <a:ext cx="1747411" cy="1859649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169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28"/>
          </p:nvPr>
        </p:nvSpPr>
        <p:spPr>
          <a:xfrm>
            <a:off x="2664860" y="2752989"/>
            <a:ext cx="1747411" cy="185964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1000"/>
            </a:lvl1pPr>
            <a:lvl2pPr marL="169200" indent="0">
              <a:buNone/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29"/>
          </p:nvPr>
        </p:nvSpPr>
        <p:spPr>
          <a:xfrm>
            <a:off x="4750281" y="2752989"/>
            <a:ext cx="1747411" cy="1859649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54"/>
          <p:cNvSpPr>
            <a:spLocks noGrp="1"/>
          </p:cNvSpPr>
          <p:nvPr>
            <p:ph type="body" sz="quarter" idx="32"/>
          </p:nvPr>
        </p:nvSpPr>
        <p:spPr>
          <a:xfrm>
            <a:off x="6858562" y="2752989"/>
            <a:ext cx="1747411" cy="1859649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39751" y="2325261"/>
            <a:ext cx="1750956" cy="408554"/>
          </a:xfrm>
          <a:noFill/>
        </p:spPr>
        <p:txBody>
          <a:bodyPr lIns="72000" tIns="0" rIns="72000" b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2661315" y="2325261"/>
            <a:ext cx="1750956" cy="408554"/>
          </a:xfrm>
          <a:noFill/>
        </p:spPr>
        <p:txBody>
          <a:bodyPr lIns="72000" tIns="0" rIns="72000" b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4746736" y="2325261"/>
            <a:ext cx="1750956" cy="408554"/>
          </a:xfrm>
          <a:noFill/>
        </p:spPr>
        <p:txBody>
          <a:bodyPr lIns="72000" tIns="0" rIns="72000" b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6855017" y="2325261"/>
            <a:ext cx="1750956" cy="408554"/>
          </a:xfrm>
          <a:noFill/>
        </p:spPr>
        <p:txBody>
          <a:bodyPr lIns="72000" tIns="0" rIns="72000" b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45"/>
          <p:cNvSpPr/>
          <p:nvPr userDrawn="1"/>
        </p:nvSpPr>
        <p:spPr>
          <a:xfrm>
            <a:off x="3064477" y="0"/>
            <a:ext cx="6079524" cy="514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543294" y="1576304"/>
            <a:ext cx="1747496" cy="1500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2" name="Picture Placeholder 11"/>
          <p:cNvSpPr>
            <a:spLocks noGrp="1"/>
          </p:cNvSpPr>
          <p:nvPr>
            <p:ph type="pic" sz="quarter" idx="25" hasCustomPrompt="1"/>
          </p:nvPr>
        </p:nvSpPr>
        <p:spPr>
          <a:xfrm>
            <a:off x="2664818" y="1576045"/>
            <a:ext cx="1747496" cy="1500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6" hasCustomPrompt="1"/>
          </p:nvPr>
        </p:nvSpPr>
        <p:spPr>
          <a:xfrm>
            <a:off x="4750198" y="1576045"/>
            <a:ext cx="1747496" cy="1500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>
          <a:xfrm>
            <a:off x="543295" y="3088933"/>
            <a:ext cx="1747411" cy="128330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169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28"/>
          </p:nvPr>
        </p:nvSpPr>
        <p:spPr>
          <a:xfrm>
            <a:off x="2664860" y="3088674"/>
            <a:ext cx="1747411" cy="1283302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1000"/>
            </a:lvl1pPr>
            <a:lvl2pPr marL="169200" indent="0">
              <a:buNone/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29"/>
          </p:nvPr>
        </p:nvSpPr>
        <p:spPr>
          <a:xfrm>
            <a:off x="4750281" y="3088674"/>
            <a:ext cx="1747411" cy="128330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31" hasCustomPrompt="1"/>
          </p:nvPr>
        </p:nvSpPr>
        <p:spPr>
          <a:xfrm>
            <a:off x="6858437" y="1576045"/>
            <a:ext cx="1747496" cy="1500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 Placeholder 54"/>
          <p:cNvSpPr>
            <a:spLocks noGrp="1"/>
          </p:cNvSpPr>
          <p:nvPr>
            <p:ph type="body" sz="quarter" idx="32"/>
          </p:nvPr>
        </p:nvSpPr>
        <p:spPr>
          <a:xfrm>
            <a:off x="6858562" y="3088674"/>
            <a:ext cx="1747411" cy="128330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08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rofiles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45"/>
          <p:cNvSpPr/>
          <p:nvPr userDrawn="1"/>
        </p:nvSpPr>
        <p:spPr>
          <a:xfrm>
            <a:off x="3064477" y="0"/>
            <a:ext cx="6079524" cy="514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r>
              <a:rPr lang="fi-FI" dirty="0" smtClean="0"/>
              <a:t>x</a:t>
            </a:r>
            <a:endParaRPr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335426" y="1322257"/>
            <a:ext cx="1922244" cy="15368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35426" y="2859088"/>
            <a:ext cx="1922244" cy="466311"/>
          </a:xfrm>
        </p:spPr>
        <p:txBody>
          <a:bodyPr anchor="t">
            <a:normAutofit/>
          </a:bodyPr>
          <a:lstStyle>
            <a:lvl1pPr marL="0" indent="0">
              <a:buNone/>
              <a:defRPr sz="1100" b="1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335426" y="3336422"/>
            <a:ext cx="1922244" cy="819653"/>
          </a:xfrm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335426" y="4169801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1000" b="0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2538244" y="1322257"/>
            <a:ext cx="1922244" cy="15368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2538244" y="2859088"/>
            <a:ext cx="1922244" cy="466311"/>
          </a:xfrm>
        </p:spPr>
        <p:txBody>
          <a:bodyPr anchor="t">
            <a:normAutofit/>
          </a:bodyPr>
          <a:lstStyle>
            <a:lvl1pPr marL="0" indent="0">
              <a:buNone/>
              <a:defRPr sz="1100" b="1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2538244" y="3336422"/>
            <a:ext cx="1922244" cy="819653"/>
          </a:xfrm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2538244" y="4169801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1000" b="0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6904767" y="1322257"/>
            <a:ext cx="1922244" cy="15368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6904767" y="2859088"/>
            <a:ext cx="1922244" cy="466311"/>
          </a:xfrm>
        </p:spPr>
        <p:txBody>
          <a:bodyPr anchor="t">
            <a:normAutofit/>
          </a:bodyPr>
          <a:lstStyle>
            <a:lvl1pPr marL="0" indent="0">
              <a:buNone/>
              <a:defRPr sz="1100" b="1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6904767" y="3336422"/>
            <a:ext cx="1922244" cy="708025"/>
          </a:xfrm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904767" y="4169801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1000" b="0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28" hasCustomPrompt="1"/>
          </p:nvPr>
        </p:nvSpPr>
        <p:spPr>
          <a:xfrm>
            <a:off x="4684684" y="1322257"/>
            <a:ext cx="1922244" cy="15368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4684684" y="2859088"/>
            <a:ext cx="1922244" cy="466311"/>
          </a:xfrm>
        </p:spPr>
        <p:txBody>
          <a:bodyPr anchor="t">
            <a:normAutofit/>
          </a:bodyPr>
          <a:lstStyle>
            <a:lvl1pPr marL="0" indent="0">
              <a:buNone/>
              <a:defRPr sz="1100" b="1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42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684684" y="3336422"/>
            <a:ext cx="1922244" cy="819653"/>
          </a:xfrm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43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4684684" y="4169801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1000" b="0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34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27"/>
          <p:cNvSpPr/>
          <p:nvPr userDrawn="1"/>
        </p:nvSpPr>
        <p:spPr>
          <a:xfrm>
            <a:off x="3066797" y="-12357"/>
            <a:ext cx="6098811" cy="5156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F5F1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4800" b="1" kern="0" baseline="-233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31" hasCustomPrompt="1"/>
          </p:nvPr>
        </p:nvSpPr>
        <p:spPr>
          <a:xfrm>
            <a:off x="988212" y="421748"/>
            <a:ext cx="3583788" cy="4287412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="0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8" y="627063"/>
            <a:ext cx="3427412" cy="1152525"/>
          </a:xfrm>
        </p:spPr>
        <p:txBody>
          <a:bodyPr>
            <a:normAutofit/>
          </a:bodyPr>
          <a:lstStyle>
            <a:lvl1pPr marL="900" indent="0">
              <a:buNone/>
              <a:defRPr sz="900" baseline="0"/>
            </a:lvl1pPr>
            <a:lvl2pPr marL="162000" indent="0">
              <a:buNone/>
              <a:defRPr sz="900"/>
            </a:lvl2pPr>
            <a:lvl3pPr marL="324000" indent="0">
              <a:buNone/>
              <a:defRPr sz="900"/>
            </a:lvl3pPr>
            <a:lvl4pPr marL="486000" indent="0">
              <a:buNone/>
              <a:defRPr sz="900"/>
            </a:lvl4pPr>
            <a:lvl5pPr marL="648000" indent="0">
              <a:buNone/>
              <a:defRPr sz="900"/>
            </a:lvl5pPr>
          </a:lstStyle>
          <a:p>
            <a:pPr lvl="0"/>
            <a:r>
              <a:rPr lang="en-US" dirty="0" smtClean="0"/>
              <a:t>Your short description goes here. Case specific stuff, other things that define you.</a:t>
            </a:r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83188" y="4156075"/>
            <a:ext cx="3427412" cy="553085"/>
          </a:xfrm>
        </p:spPr>
        <p:txBody>
          <a:bodyPr>
            <a:normAutofit/>
          </a:bodyPr>
          <a:lstStyle>
            <a:lvl1pPr marL="0" marR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  <a:lvl2pPr marL="162000" indent="0">
              <a:buNone/>
              <a:defRPr sz="900"/>
            </a:lvl2pPr>
            <a:lvl3pPr marL="324000" indent="0">
              <a:buNone/>
              <a:defRPr sz="900"/>
            </a:lvl3pPr>
            <a:lvl4pPr marL="486000" indent="0">
              <a:buNone/>
              <a:defRPr sz="900"/>
            </a:lvl4pPr>
            <a:lvl5pPr marL="648000" indent="0">
              <a:buNone/>
              <a:defRPr sz="900"/>
            </a:lvl5pPr>
          </a:lstStyle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Linkedin</a:t>
            </a:r>
            <a:r>
              <a:rPr kumimoji="0" lang="fi-FI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 </a:t>
            </a: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profile</a:t>
            </a:r>
            <a:endParaRPr kumimoji="0" lang="fi-FI" sz="800" b="0" i="0" u="none" strike="noStrike" kern="0" cap="none" spc="0" normalizeH="0" baseline="0" noProof="0" dirty="0" smtClean="0">
              <a:ln>
                <a:noFill/>
              </a:ln>
              <a:solidFill>
                <a:srgbClr val="003644">
                  <a:hueOff val="3685369"/>
                  <a:satOff val="-50124"/>
                  <a:lumOff val="25084"/>
                </a:srgbClr>
              </a:solidFill>
              <a:effectLst/>
              <a:uLnTx/>
              <a:uFillTx/>
              <a:latin typeface="Futurice Monospaced"/>
              <a:ea typeface="Futurice Monospaced"/>
              <a:cs typeface="Futurice Monospaced"/>
              <a:sym typeface="Futurice Monospaced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+ </a:t>
            </a: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phone</a:t>
            </a:r>
            <a:r>
              <a:rPr kumimoji="0" lang="fi-FI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 </a:t>
            </a: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number</a:t>
            </a:r>
            <a:r>
              <a:rPr kumimoji="0" lang="fi-FI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 </a:t>
            </a: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Firstname.lastname@futurice.com</a:t>
            </a:r>
            <a:endParaRPr kumimoji="0" lang="fi-FI" sz="800" b="0" i="0" u="none" strike="noStrike" kern="0" cap="none" spc="0" normalizeH="0" baseline="0" noProof="0" dirty="0" smtClean="0">
              <a:ln>
                <a:noFill/>
              </a:ln>
              <a:solidFill>
                <a:srgbClr val="003644">
                  <a:hueOff val="3685369"/>
                  <a:satOff val="-50124"/>
                  <a:lumOff val="25084"/>
                </a:srgbClr>
              </a:solidFill>
              <a:effectLst/>
              <a:uLnTx/>
              <a:uFillTx/>
              <a:latin typeface="Futurice Monospaced"/>
              <a:ea typeface="Futurice Monospaced"/>
              <a:cs typeface="Futurice Monospaced"/>
              <a:sym typeface="Futurice Monospaced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800" b="0" i="0" u="none" strike="noStrike" kern="0" cap="none" spc="0" normalizeH="0" baseline="0" noProof="0" dirty="0" smtClean="0">
              <a:ln>
                <a:noFill/>
              </a:ln>
              <a:solidFill>
                <a:srgbClr val="003644">
                  <a:hueOff val="3685369"/>
                  <a:satOff val="-50124"/>
                  <a:lumOff val="25084"/>
                </a:srgbClr>
              </a:solidFill>
              <a:effectLst/>
              <a:uLnTx/>
              <a:uFillTx/>
              <a:latin typeface="Futurice Monospaced"/>
              <a:ea typeface="Futurice Monospaced"/>
              <a:cs typeface="Futurice Monospaced"/>
              <a:sym typeface="Futurice Monospaced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5183188" y="1998921"/>
            <a:ext cx="3427412" cy="2157155"/>
          </a:xfrm>
        </p:spPr>
        <p:txBody>
          <a:bodyPr numCol="2" spcCol="180000">
            <a:normAutofit/>
          </a:bodyPr>
          <a:lstStyle>
            <a:lvl1pPr marL="900" marR="0" indent="0" algn="l" defTabSz="5842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" b="1" i="0" baseline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" charset="0"/>
                <a:ea typeface="Futurice" charset="0"/>
                <a:cs typeface="Futurice" charset="0"/>
                <a:sym typeface="Futurice Regular"/>
              </a:defRPr>
            </a:lvl1pPr>
            <a:lvl2pPr marL="162000" indent="0">
              <a:buNone/>
              <a:defRPr sz="900"/>
            </a:lvl2pPr>
            <a:lvl3pPr marL="324000" indent="0">
              <a:buNone/>
              <a:defRPr sz="900"/>
            </a:lvl3pPr>
            <a:lvl4pPr marL="486000" indent="0">
              <a:buNone/>
              <a:defRPr sz="900"/>
            </a:lvl4pPr>
            <a:lvl5pPr marL="648000" indent="0">
              <a:buNone/>
              <a:defRPr sz="900"/>
            </a:lvl5pPr>
          </a:lstStyle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Bold"/>
                <a:ea typeface="Futurice Bold"/>
                <a:cs typeface="Futurice Bold"/>
                <a:sym typeface="Futurice Bold"/>
              </a:rPr>
              <a:t>Principal  Consultant. (8pt bold) 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en-US" sz="800" kern="0" dirty="0" err="1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Futurice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/2016 - present (8pt)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Bold"/>
                <a:ea typeface="Futurice Bold"/>
                <a:cs typeface="Futurice Bold"/>
                <a:sym typeface="Futurice Bold"/>
              </a:rPr>
              <a:t>Title 2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. Company 2 / Year – year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10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Bold"/>
                <a:ea typeface="Futurice Bold"/>
                <a:cs typeface="Futurice Bold"/>
                <a:sym typeface="Futurice Bold"/>
              </a:rPr>
              <a:t>St. Albans school of Art &amp; Design. 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Industrial Design/ Prototyping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Bold"/>
                <a:ea typeface="Futurice Bold"/>
                <a:cs typeface="Futurice Bold"/>
                <a:sym typeface="Futurice Bold"/>
              </a:rPr>
              <a:t>Education 2. 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Program/ Concentration.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183188" y="1779588"/>
            <a:ext cx="3427412" cy="219333"/>
          </a:xfrm>
          <a:prstGeom prst="rect">
            <a:avLst/>
          </a:prstGeom>
          <a:noFill/>
        </p:spPr>
        <p:txBody>
          <a:bodyPr wrap="square" lIns="0" rIns="0" numCol="2" spcCol="180000" rtlCol="0">
            <a:noAutofit/>
          </a:bodyPr>
          <a:lstStyle/>
          <a:p>
            <a:pPr defTabSz="584200" hangingPunct="0">
              <a:lnSpc>
                <a:spcPct val="100000"/>
              </a:lnSpc>
              <a:spcBef>
                <a:spcPts val="600"/>
              </a:spcBef>
              <a:defRPr sz="300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1000" b="0" i="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" charset="0"/>
                <a:ea typeface="Futurice" charset="0"/>
                <a:cs typeface="Futurice" charset="0"/>
                <a:sym typeface="Futurice Regular"/>
              </a:rPr>
              <a:t>Experience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 sz="300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1000" b="0" i="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" charset="0"/>
                <a:ea typeface="Futurice" charset="0"/>
                <a:cs typeface="Futurice" charset="0"/>
                <a:sym typeface="Futurice Regular"/>
              </a:rPr>
              <a:t>Education </a:t>
            </a:r>
          </a:p>
          <a:p>
            <a:endParaRPr lang="en-US" sz="1000" b="0" i="0" dirty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6744" y="3390474"/>
            <a:ext cx="3015164" cy="510024"/>
          </a:xfrm>
        </p:spPr>
        <p:txBody>
          <a:bodyPr>
            <a:noAutofit/>
          </a:bodyPr>
          <a:lstStyle>
            <a:lvl1pPr>
              <a:defRPr sz="4000" spc="-150" baseline="0">
                <a:solidFill>
                  <a:srgbClr val="472B94"/>
                </a:solidFill>
              </a:defRPr>
            </a:lvl1pPr>
          </a:lstStyle>
          <a:p>
            <a:r>
              <a:rPr lang="en-US" dirty="0" smtClean="0"/>
              <a:t>Anton Schubert_</a:t>
            </a:r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3912998" y="1095375"/>
            <a:ext cx="1089838" cy="1303812"/>
          </a:xfrm>
          <a:noFill/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="0" i="0" baseline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dirty="0" smtClean="0"/>
              <a:t>Add Location from the maps if wanted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46744" y="2680421"/>
            <a:ext cx="1665729" cy="431799"/>
          </a:xfrm>
        </p:spPr>
        <p:txBody>
          <a:bodyPr>
            <a:normAutofit/>
          </a:bodyPr>
          <a:lstStyle>
            <a:lvl1pPr marL="900" indent="0">
              <a:buNone/>
              <a:defRPr sz="1050" b="1" i="0" baseline="0">
                <a:latin typeface="Futurice" charset="0"/>
                <a:ea typeface="Futurice" charset="0"/>
                <a:cs typeface="Futurice" charset="0"/>
              </a:defRPr>
            </a:lvl1pPr>
            <a:lvl2pPr marL="162000" indent="0">
              <a:buNone/>
              <a:defRPr sz="900"/>
            </a:lvl2pPr>
            <a:lvl3pPr marL="324000" indent="0">
              <a:buNone/>
              <a:defRPr sz="900"/>
            </a:lvl3pPr>
            <a:lvl4pPr marL="486000" indent="0">
              <a:buNone/>
              <a:defRPr sz="900"/>
            </a:lvl4pPr>
            <a:lvl5pPr marL="648000" indent="0">
              <a:buNone/>
              <a:defRPr sz="900"/>
            </a:lvl5pPr>
          </a:lstStyle>
          <a:p>
            <a:r>
              <a:rPr lang="en-US" sz="1050" b="1" i="0" spc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Principal</a:t>
            </a:r>
            <a:r>
              <a:rPr lang="en-US" sz="1050" b="1" i="0" spc="0" baseline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 consultant  / Head of Design</a:t>
            </a:r>
            <a:endParaRPr lang="en-US" sz="1050" b="1" i="0" spc="0" dirty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342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27"/>
          <p:cNvSpPr/>
          <p:nvPr userDrawn="1"/>
        </p:nvSpPr>
        <p:spPr>
          <a:xfrm>
            <a:off x="3066797" y="-12357"/>
            <a:ext cx="6098811" cy="5156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4800" b="1" kern="0" baseline="-233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31" hasCustomPrompt="1"/>
          </p:nvPr>
        </p:nvSpPr>
        <p:spPr>
          <a:xfrm>
            <a:off x="988212" y="421748"/>
            <a:ext cx="3583788" cy="4287412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="0" i="0">
                <a:solidFill>
                  <a:srgbClr val="FF6A51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8" y="627063"/>
            <a:ext cx="3427412" cy="1152525"/>
          </a:xfrm>
        </p:spPr>
        <p:txBody>
          <a:bodyPr>
            <a:normAutofit/>
          </a:bodyPr>
          <a:lstStyle>
            <a:lvl1pPr marL="900" indent="0">
              <a:buNone/>
              <a:defRPr sz="900" baseline="0">
                <a:solidFill>
                  <a:srgbClr val="FF6A51"/>
                </a:solidFill>
              </a:defRPr>
            </a:lvl1pPr>
            <a:lvl2pPr marL="162000" indent="0">
              <a:buNone/>
              <a:defRPr sz="900"/>
            </a:lvl2pPr>
            <a:lvl3pPr marL="324000" indent="0">
              <a:buNone/>
              <a:defRPr sz="900"/>
            </a:lvl3pPr>
            <a:lvl4pPr marL="486000" indent="0">
              <a:buNone/>
              <a:defRPr sz="900"/>
            </a:lvl4pPr>
            <a:lvl5pPr marL="648000" indent="0">
              <a:buNone/>
              <a:defRPr sz="900"/>
            </a:lvl5pPr>
          </a:lstStyle>
          <a:p>
            <a:pPr lvl="0"/>
            <a:r>
              <a:rPr lang="en-US" dirty="0" smtClean="0"/>
              <a:t>Your short description goes here. Case specific stuff, other things that define you.</a:t>
            </a:r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83188" y="4156075"/>
            <a:ext cx="3427412" cy="553085"/>
          </a:xfrm>
        </p:spPr>
        <p:txBody>
          <a:bodyPr>
            <a:normAutofit/>
          </a:bodyPr>
          <a:lstStyle>
            <a:lvl1pPr marL="0" marR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rgbClr val="FF6A51"/>
                </a:solidFill>
                <a:latin typeface="Futurice Monospaced" charset="0"/>
                <a:ea typeface="Futurice Monospaced" charset="0"/>
                <a:cs typeface="Futurice Monospaced" charset="0"/>
              </a:defRPr>
            </a:lvl1pPr>
            <a:lvl2pPr marL="162000" indent="0">
              <a:buNone/>
              <a:defRPr sz="900"/>
            </a:lvl2pPr>
            <a:lvl3pPr marL="324000" indent="0">
              <a:buNone/>
              <a:defRPr sz="900"/>
            </a:lvl3pPr>
            <a:lvl4pPr marL="486000" indent="0">
              <a:buNone/>
              <a:defRPr sz="900"/>
            </a:lvl4pPr>
            <a:lvl5pPr marL="648000" indent="0">
              <a:buNone/>
              <a:defRPr sz="900"/>
            </a:lvl5pPr>
          </a:lstStyle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Linkedin</a:t>
            </a:r>
            <a:r>
              <a:rPr kumimoji="0" lang="fi-FI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 </a:t>
            </a: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profile</a:t>
            </a:r>
            <a:endParaRPr kumimoji="0" lang="fi-FI" sz="800" b="0" i="0" u="none" strike="noStrike" kern="0" cap="none" spc="0" normalizeH="0" baseline="0" noProof="0" dirty="0" smtClean="0">
              <a:ln>
                <a:noFill/>
              </a:ln>
              <a:solidFill>
                <a:srgbClr val="003644">
                  <a:hueOff val="3685369"/>
                  <a:satOff val="-50124"/>
                  <a:lumOff val="25084"/>
                </a:srgbClr>
              </a:solidFill>
              <a:effectLst/>
              <a:uLnTx/>
              <a:uFillTx/>
              <a:latin typeface="Futurice Monospaced"/>
              <a:ea typeface="Futurice Monospaced"/>
              <a:cs typeface="Futurice Monospaced"/>
              <a:sym typeface="Futurice Monospaced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+ </a:t>
            </a: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phone</a:t>
            </a:r>
            <a:r>
              <a:rPr kumimoji="0" lang="fi-FI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 </a:t>
            </a: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number</a:t>
            </a:r>
            <a:r>
              <a:rPr kumimoji="0" lang="fi-FI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 </a:t>
            </a:r>
          </a:p>
          <a:p>
            <a:pPr marL="0" marR="0" lvl="0" indent="0" defTabSz="5842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effectLst/>
                <a:uLnTx/>
                <a:uFillTx/>
                <a:latin typeface="Futurice Monospaced"/>
                <a:ea typeface="Futurice Monospaced"/>
                <a:cs typeface="Futurice Monospaced"/>
                <a:sym typeface="Futurice Monospaced"/>
              </a:rPr>
              <a:t>Firstname.lastname@futurice.com</a:t>
            </a:r>
            <a:endParaRPr kumimoji="0" lang="fi-FI" sz="800" b="0" i="0" u="none" strike="noStrike" kern="0" cap="none" spc="0" normalizeH="0" baseline="0" noProof="0" dirty="0" smtClean="0">
              <a:ln>
                <a:noFill/>
              </a:ln>
              <a:solidFill>
                <a:srgbClr val="003644">
                  <a:hueOff val="3685369"/>
                  <a:satOff val="-50124"/>
                  <a:lumOff val="25084"/>
                </a:srgbClr>
              </a:solidFill>
              <a:effectLst/>
              <a:uLnTx/>
              <a:uFillTx/>
              <a:latin typeface="Futurice Monospaced"/>
              <a:ea typeface="Futurice Monospaced"/>
              <a:cs typeface="Futurice Monospaced"/>
              <a:sym typeface="Futurice Monospaced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5183188" y="1998921"/>
            <a:ext cx="3427412" cy="2157155"/>
          </a:xfrm>
        </p:spPr>
        <p:txBody>
          <a:bodyPr numCol="2" spcCol="180000">
            <a:normAutofit/>
          </a:bodyPr>
          <a:lstStyle>
            <a:lvl1pPr marL="900" marR="0" indent="0" algn="l" defTabSz="5842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" b="1" i="0" baseline="0">
                <a:solidFill>
                  <a:srgbClr val="FF6A51"/>
                </a:solidFill>
                <a:latin typeface="Futurice" charset="0"/>
                <a:ea typeface="Futurice" charset="0"/>
                <a:cs typeface="Futurice" charset="0"/>
                <a:sym typeface="Futurice Regular"/>
              </a:defRPr>
            </a:lvl1pPr>
            <a:lvl2pPr marL="162000" indent="0">
              <a:buNone/>
              <a:defRPr sz="900"/>
            </a:lvl2pPr>
            <a:lvl3pPr marL="324000" indent="0">
              <a:buNone/>
              <a:defRPr sz="900"/>
            </a:lvl3pPr>
            <a:lvl4pPr marL="486000" indent="0">
              <a:buNone/>
              <a:defRPr sz="900"/>
            </a:lvl4pPr>
            <a:lvl5pPr marL="648000" indent="0">
              <a:buNone/>
              <a:defRPr sz="900"/>
            </a:lvl5pPr>
          </a:lstStyle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Bold"/>
                <a:ea typeface="Futurice Bold"/>
                <a:cs typeface="Futurice Bold"/>
                <a:sym typeface="Futurice Bold"/>
              </a:rPr>
              <a:t>Principal  Consultant. (8pt bold) 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en-US" sz="800" kern="0" dirty="0" err="1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Futurice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/2016 - present (8pt regular)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Bold"/>
                <a:ea typeface="Futurice Bold"/>
                <a:cs typeface="Futurice Bold"/>
                <a:sym typeface="Futurice Bold"/>
              </a:rPr>
              <a:t>Title 2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. Company 2 / Year – year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10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Bold"/>
                <a:ea typeface="Futurice Bold"/>
                <a:cs typeface="Futurice Bold"/>
                <a:sym typeface="Futurice Bold"/>
              </a:rPr>
              <a:t>St. Albans school of Art &amp; Design. 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Industrial Design/ Prototyping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Bold"/>
                <a:ea typeface="Futurice Bold"/>
                <a:cs typeface="Futurice Bold"/>
                <a:sym typeface="Futurice Bold"/>
              </a:rPr>
              <a:t>Education 2. </a:t>
            </a:r>
            <a:r>
              <a:rPr lang="en-US" sz="800" kern="0" dirty="0" smtClean="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Program/ Concentration.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endParaRPr lang="en-US" sz="800" kern="0" dirty="0" smtClean="0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5183188" y="1779588"/>
            <a:ext cx="3427412" cy="219333"/>
          </a:xfrm>
          <a:prstGeom prst="rect">
            <a:avLst/>
          </a:prstGeom>
          <a:noFill/>
        </p:spPr>
        <p:txBody>
          <a:bodyPr wrap="square" lIns="0" rIns="0" numCol="2" spcCol="180000" rtlCol="0">
            <a:noAutofit/>
          </a:bodyPr>
          <a:lstStyle/>
          <a:p>
            <a:pPr defTabSz="584200" hangingPunct="0">
              <a:lnSpc>
                <a:spcPct val="100000"/>
              </a:lnSpc>
              <a:spcBef>
                <a:spcPts val="600"/>
              </a:spcBef>
              <a:defRPr sz="300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1000" b="0" i="0" kern="0" dirty="0" smtClean="0">
                <a:solidFill>
                  <a:srgbClr val="FF6A51"/>
                </a:solidFill>
                <a:latin typeface="Futurice" charset="0"/>
                <a:ea typeface="Futurice" charset="0"/>
                <a:cs typeface="Futurice" charset="0"/>
                <a:sym typeface="Futurice Regular"/>
              </a:rPr>
              <a:t>Experience</a:t>
            </a:r>
          </a:p>
          <a:p>
            <a:pPr defTabSz="584200" hangingPunct="0">
              <a:lnSpc>
                <a:spcPct val="100000"/>
              </a:lnSpc>
              <a:spcBef>
                <a:spcPts val="600"/>
              </a:spcBef>
              <a:defRPr sz="3000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1000" b="0" i="0" kern="0" dirty="0" smtClean="0">
                <a:solidFill>
                  <a:srgbClr val="FF6A51"/>
                </a:solidFill>
                <a:latin typeface="Futurice" charset="0"/>
                <a:ea typeface="Futurice" charset="0"/>
                <a:cs typeface="Futurice" charset="0"/>
                <a:sym typeface="Futurice Regular"/>
              </a:rPr>
              <a:t>Education </a:t>
            </a:r>
          </a:p>
          <a:p>
            <a:endParaRPr lang="en-US" sz="1000" b="0" i="0" dirty="0">
              <a:solidFill>
                <a:srgbClr val="FF6A51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6744" y="3390474"/>
            <a:ext cx="3015164" cy="510024"/>
          </a:xfrm>
        </p:spPr>
        <p:txBody>
          <a:bodyPr>
            <a:noAutofit/>
          </a:bodyPr>
          <a:lstStyle>
            <a:lvl1pPr>
              <a:defRPr sz="4000" spc="-150" baseline="0">
                <a:solidFill>
                  <a:srgbClr val="FF6A51"/>
                </a:solidFill>
              </a:defRPr>
            </a:lvl1pPr>
          </a:lstStyle>
          <a:p>
            <a:r>
              <a:rPr lang="en-US" dirty="0" smtClean="0"/>
              <a:t>Jack Sparrow_</a:t>
            </a:r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3912998" y="1095375"/>
            <a:ext cx="1089838" cy="1303812"/>
          </a:xfrm>
          <a:noFill/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="0" i="0" baseline="0">
                <a:solidFill>
                  <a:srgbClr val="FF6A51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dirty="0" smtClean="0"/>
              <a:t>Add Location from the maps if wanted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46744" y="2680421"/>
            <a:ext cx="1665729" cy="431799"/>
          </a:xfrm>
        </p:spPr>
        <p:txBody>
          <a:bodyPr>
            <a:normAutofit/>
          </a:bodyPr>
          <a:lstStyle>
            <a:lvl1pPr marL="900" indent="0">
              <a:buNone/>
              <a:defRPr sz="1050" b="1" i="0" baseline="0">
                <a:solidFill>
                  <a:srgbClr val="FF6A51"/>
                </a:solidFill>
                <a:latin typeface="Futurice" charset="0"/>
                <a:ea typeface="Futurice" charset="0"/>
                <a:cs typeface="Futurice" charset="0"/>
              </a:defRPr>
            </a:lvl1pPr>
            <a:lvl2pPr marL="162000" indent="0">
              <a:buNone/>
              <a:defRPr sz="900"/>
            </a:lvl2pPr>
            <a:lvl3pPr marL="324000" indent="0">
              <a:buNone/>
              <a:defRPr sz="900"/>
            </a:lvl3pPr>
            <a:lvl4pPr marL="486000" indent="0">
              <a:buNone/>
              <a:defRPr sz="900"/>
            </a:lvl4pPr>
            <a:lvl5pPr marL="648000" indent="0">
              <a:buNone/>
              <a:defRPr sz="900"/>
            </a:lvl5pPr>
          </a:lstStyle>
          <a:p>
            <a:r>
              <a:rPr lang="en-US" sz="1050" b="1" i="0" spc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Principal</a:t>
            </a:r>
            <a:r>
              <a:rPr lang="en-US" sz="1050" b="1" i="0" spc="0" baseline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 consultant  / Head of Design</a:t>
            </a:r>
            <a:endParaRPr lang="en-US" sz="1050" b="1" i="0" spc="0" dirty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Content slide template_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543700" y="1574839"/>
            <a:ext cx="2508213" cy="204749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smtClean="0">
                <a:latin typeface="Futurice" charset="0"/>
                <a:ea typeface="Futurice" charset="0"/>
                <a:cs typeface="Futurice" charset="0"/>
              </a:rPr>
              <a:t>HEADER</a:t>
            </a:r>
            <a:endParaRPr lang="en-US" sz="1050" b="1" i="0" spc="0" dirty="0" smtClean="0"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87751" y="1574839"/>
            <a:ext cx="2508213" cy="204749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084888" y="1574839"/>
            <a:ext cx="2508213" cy="204749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43700" y="2859088"/>
            <a:ext cx="2508213" cy="217487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287751" y="2859088"/>
            <a:ext cx="2508213" cy="217487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6084888" y="2859088"/>
            <a:ext cx="2508213" cy="217487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546949" y="1162555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01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37" name="Text Placeholder 35"/>
          <p:cNvSpPr>
            <a:spLocks noGrp="1"/>
          </p:cNvSpPr>
          <p:nvPr>
            <p:ph type="body" sz="quarter" idx="22" hasCustomPrompt="1"/>
          </p:nvPr>
        </p:nvSpPr>
        <p:spPr>
          <a:xfrm>
            <a:off x="3291000" y="1162555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smtClean="0">
                <a:latin typeface="Futurice Monospaced" charset="0"/>
                <a:ea typeface="Futurice Monospaced" charset="0"/>
                <a:cs typeface="Futurice Monospaced" charset="0"/>
              </a:rPr>
              <a:t>02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38" name="Text Placeholder 35"/>
          <p:cNvSpPr>
            <a:spLocks noGrp="1"/>
          </p:cNvSpPr>
          <p:nvPr>
            <p:ph type="body" sz="quarter" idx="23" hasCustomPrompt="1"/>
          </p:nvPr>
        </p:nvSpPr>
        <p:spPr>
          <a:xfrm>
            <a:off x="6084888" y="1162555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03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39" name="Text Placeholder 35"/>
          <p:cNvSpPr>
            <a:spLocks noGrp="1"/>
          </p:cNvSpPr>
          <p:nvPr>
            <p:ph type="body" sz="quarter" idx="24" hasCustomPrompt="1"/>
          </p:nvPr>
        </p:nvSpPr>
        <p:spPr>
          <a:xfrm>
            <a:off x="546949" y="2457955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04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25" hasCustomPrompt="1"/>
          </p:nvPr>
        </p:nvSpPr>
        <p:spPr>
          <a:xfrm>
            <a:off x="3291000" y="2457955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05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41" name="Text Placeholder 35"/>
          <p:cNvSpPr>
            <a:spLocks noGrp="1"/>
          </p:cNvSpPr>
          <p:nvPr>
            <p:ph type="body" sz="quarter" idx="26" hasCustomPrompt="1"/>
          </p:nvPr>
        </p:nvSpPr>
        <p:spPr>
          <a:xfrm>
            <a:off x="6084888" y="2457955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06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42" name="Text Placeholder 35"/>
          <p:cNvSpPr>
            <a:spLocks noGrp="1"/>
          </p:cNvSpPr>
          <p:nvPr>
            <p:ph type="body" sz="quarter" idx="27" hasCustomPrompt="1"/>
          </p:nvPr>
        </p:nvSpPr>
        <p:spPr>
          <a:xfrm>
            <a:off x="546949" y="3754942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07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43" name="Text Placeholder 35"/>
          <p:cNvSpPr>
            <a:spLocks noGrp="1"/>
          </p:cNvSpPr>
          <p:nvPr>
            <p:ph type="body" sz="quarter" idx="28" hasCustomPrompt="1"/>
          </p:nvPr>
        </p:nvSpPr>
        <p:spPr>
          <a:xfrm>
            <a:off x="3291000" y="3754942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08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44" name="Text Placeholder 35"/>
          <p:cNvSpPr>
            <a:spLocks noGrp="1"/>
          </p:cNvSpPr>
          <p:nvPr>
            <p:ph type="body" sz="quarter" idx="29" hasCustomPrompt="1"/>
          </p:nvPr>
        </p:nvSpPr>
        <p:spPr>
          <a:xfrm>
            <a:off x="6084888" y="3754942"/>
            <a:ext cx="1182688" cy="401133"/>
          </a:xfrm>
        </p:spPr>
        <p:txBody>
          <a:bodyPr>
            <a:noAutofit/>
          </a:bodyPr>
          <a:lstStyle>
            <a:lvl1pPr marL="900" indent="0">
              <a:buNone/>
              <a:defRPr sz="2800" b="0" i="0">
                <a:latin typeface="Futurice Monospaced" charset="0"/>
                <a:ea typeface="Futurice Monospaced" charset="0"/>
                <a:cs typeface="Futurice Monospaced" charset="0"/>
              </a:defRPr>
            </a:lvl1pPr>
          </a:lstStyle>
          <a:p>
            <a:r>
              <a:rPr lang="en-US" sz="2800" b="0" i="0" dirty="0" smtClean="0">
                <a:latin typeface="Futurice Monospaced" charset="0"/>
                <a:ea typeface="Futurice Monospaced" charset="0"/>
                <a:cs typeface="Futurice Monospaced" charset="0"/>
              </a:rPr>
              <a:t>09</a:t>
            </a:r>
            <a:endParaRPr lang="en-US" sz="2800" b="0" i="0" dirty="0"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543700" y="1923641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dirty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3291000" y="1923641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6084888" y="1923641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543700" y="3220941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34" hasCustomPrompt="1"/>
          </p:nvPr>
        </p:nvSpPr>
        <p:spPr>
          <a:xfrm>
            <a:off x="3291000" y="3220941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35" hasCustomPrompt="1"/>
          </p:nvPr>
        </p:nvSpPr>
        <p:spPr>
          <a:xfrm>
            <a:off x="6084888" y="3220941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543700" y="4175398"/>
            <a:ext cx="2508213" cy="217487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52" name="Text Placeholder 21"/>
          <p:cNvSpPr>
            <a:spLocks noGrp="1"/>
          </p:cNvSpPr>
          <p:nvPr>
            <p:ph type="body" sz="quarter" idx="37" hasCustomPrompt="1"/>
          </p:nvPr>
        </p:nvSpPr>
        <p:spPr>
          <a:xfrm>
            <a:off x="3287751" y="4175398"/>
            <a:ext cx="2508213" cy="217487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53" name="Text Placeholder 21"/>
          <p:cNvSpPr>
            <a:spLocks noGrp="1"/>
          </p:cNvSpPr>
          <p:nvPr>
            <p:ph type="body" sz="quarter" idx="38" hasCustomPrompt="1"/>
          </p:nvPr>
        </p:nvSpPr>
        <p:spPr>
          <a:xfrm>
            <a:off x="6084888" y="4175398"/>
            <a:ext cx="2508213" cy="217487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1050" b="1" spc="0" dirty="0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050" b="1" i="0" spc="0" dirty="0" smtClean="0">
                <a:latin typeface="Futurice" charset="0"/>
                <a:ea typeface="Futurice" charset="0"/>
                <a:cs typeface="Futurice" charset="0"/>
              </a:rPr>
              <a:t>HEADER</a:t>
            </a:r>
          </a:p>
        </p:txBody>
      </p:sp>
      <p:sp>
        <p:nvSpPr>
          <p:cNvPr id="54" name="Text Placeholder 21"/>
          <p:cNvSpPr>
            <a:spLocks noGrp="1"/>
          </p:cNvSpPr>
          <p:nvPr>
            <p:ph type="body" sz="quarter" idx="39" hasCustomPrompt="1"/>
          </p:nvPr>
        </p:nvSpPr>
        <p:spPr>
          <a:xfrm>
            <a:off x="543700" y="4537251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55" name="Text Placeholder 21"/>
          <p:cNvSpPr>
            <a:spLocks noGrp="1"/>
          </p:cNvSpPr>
          <p:nvPr>
            <p:ph type="body" sz="quarter" idx="40" hasCustomPrompt="1"/>
          </p:nvPr>
        </p:nvSpPr>
        <p:spPr>
          <a:xfrm>
            <a:off x="3291000" y="4537251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56" name="Text Placeholder 21"/>
          <p:cNvSpPr>
            <a:spLocks noGrp="1"/>
          </p:cNvSpPr>
          <p:nvPr>
            <p:ph type="body" sz="quarter" idx="41" hasCustomPrompt="1"/>
          </p:nvPr>
        </p:nvSpPr>
        <p:spPr>
          <a:xfrm>
            <a:off x="6084888" y="4537251"/>
            <a:ext cx="2508213" cy="403033"/>
          </a:xfrm>
        </p:spPr>
        <p:txBody>
          <a:bodyPr vert="horz" wrap="square" lIns="0" tIns="36000" rIns="0" bIns="36000" numCol="1" rtlCol="0" anchor="t" anchorCtr="0">
            <a:noAutofit/>
          </a:bodyPr>
          <a:lstStyle>
            <a:lvl1pPr>
              <a:defRPr lang="en-US" sz="900" b="0" i="0" spc="0" dirty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900" b="0" i="0" u="none" kern="1200" spc="0" baseline="0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rPr>
              <a:t>Use this type of slide to list content of the presentation.</a:t>
            </a:r>
            <a:endParaRPr lang="en-US" sz="900" b="0" i="0" u="none" kern="1200" spc="0" baseline="0" dirty="0" smtClean="0">
              <a:solidFill>
                <a:srgbClr val="512CA6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5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iPho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45"/>
          <p:cNvSpPr/>
          <p:nvPr userDrawn="1"/>
        </p:nvSpPr>
        <p:spPr>
          <a:xfrm rot="10800000">
            <a:off x="-1" y="0"/>
            <a:ext cx="6079524" cy="514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CBECE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 dirty="0"/>
          </a:p>
        </p:txBody>
      </p:sp>
      <p:sp>
        <p:nvSpPr>
          <p:cNvPr id="3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1921398" y="2111818"/>
            <a:ext cx="990166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8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You can also use an arrow to point out specific part in the mockup</a:t>
            </a:r>
            <a:endParaRPr lang="en-US" dirty="0"/>
          </a:p>
        </p:txBody>
      </p:sp>
      <p:sp>
        <p:nvSpPr>
          <p:cNvPr id="356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1921398" y="3585613"/>
            <a:ext cx="990166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8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You can also use an arrow to point out specific part in the mockup</a:t>
            </a:r>
            <a:endParaRPr lang="en-US" dirty="0"/>
          </a:p>
        </p:txBody>
      </p:sp>
      <p:sp>
        <p:nvSpPr>
          <p:cNvPr id="357" name="Text Placeholder 53"/>
          <p:cNvSpPr>
            <a:spLocks noGrp="1"/>
          </p:cNvSpPr>
          <p:nvPr>
            <p:ph type="body" sz="quarter" idx="13" hasCustomPrompt="1"/>
          </p:nvPr>
        </p:nvSpPr>
        <p:spPr>
          <a:xfrm>
            <a:off x="6233159" y="2111818"/>
            <a:ext cx="972384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8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You can also use an arrow to point out specific part in the mockup</a:t>
            </a:r>
            <a:endParaRPr lang="en-US" dirty="0"/>
          </a:p>
        </p:txBody>
      </p:sp>
      <p:sp>
        <p:nvSpPr>
          <p:cNvPr id="358" name="Text Placeholder 53"/>
          <p:cNvSpPr>
            <a:spLocks noGrp="1"/>
          </p:cNvSpPr>
          <p:nvPr>
            <p:ph type="body" sz="quarter" idx="14" hasCustomPrompt="1"/>
          </p:nvPr>
        </p:nvSpPr>
        <p:spPr>
          <a:xfrm>
            <a:off x="6233159" y="3641860"/>
            <a:ext cx="972384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8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You can also use an arrow to point out specific part in the mockup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Concept iPhone 6_</a:t>
            </a:r>
            <a:endParaRPr lang="en-US" dirty="0"/>
          </a:p>
        </p:txBody>
      </p:sp>
      <p:sp>
        <p:nvSpPr>
          <p:cNvPr id="107" name="TextBox 106"/>
          <p:cNvSpPr txBox="1"/>
          <p:nvPr userDrawn="1"/>
        </p:nvSpPr>
        <p:spPr>
          <a:xfrm>
            <a:off x="-1399592" y="2202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31" name="Picture 330" descr="iPhone6_mockup_front_white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75" y="1168637"/>
            <a:ext cx="2028687" cy="3203338"/>
          </a:xfrm>
          <a:prstGeom prst="rect">
            <a:avLst/>
          </a:prstGeom>
        </p:spPr>
      </p:pic>
      <p:sp>
        <p:nvSpPr>
          <p:cNvPr id="332" name="Oval 331"/>
          <p:cNvSpPr/>
          <p:nvPr userDrawn="1"/>
        </p:nvSpPr>
        <p:spPr>
          <a:xfrm>
            <a:off x="2224114" y="1372385"/>
            <a:ext cx="409346" cy="409345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3" name="Oval 332"/>
          <p:cNvSpPr/>
          <p:nvPr userDrawn="1"/>
        </p:nvSpPr>
        <p:spPr>
          <a:xfrm>
            <a:off x="2217494" y="2851452"/>
            <a:ext cx="409346" cy="409345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4" name="Oval 333"/>
          <p:cNvSpPr/>
          <p:nvPr userDrawn="1"/>
        </p:nvSpPr>
        <p:spPr>
          <a:xfrm>
            <a:off x="6520397" y="1372385"/>
            <a:ext cx="409346" cy="409345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5" name="Oval 334"/>
          <p:cNvSpPr/>
          <p:nvPr userDrawn="1"/>
        </p:nvSpPr>
        <p:spPr>
          <a:xfrm>
            <a:off x="6513777" y="2851452"/>
            <a:ext cx="409346" cy="409345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66115" y="1685621"/>
            <a:ext cx="1198800" cy="2156400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>
                <a:solidFill>
                  <a:srgbClr val="472B9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5" hasCustomPrompt="1"/>
          </p:nvPr>
        </p:nvSpPr>
        <p:spPr>
          <a:xfrm>
            <a:off x="2224065" y="1371600"/>
            <a:ext cx="409575" cy="40798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  <p:sp>
        <p:nvSpPr>
          <p:cNvPr id="359" name="Picture Placeholder 53"/>
          <p:cNvSpPr>
            <a:spLocks noGrp="1"/>
          </p:cNvSpPr>
          <p:nvPr>
            <p:ph type="pic" sz="quarter" idx="16" hasCustomPrompt="1"/>
          </p:nvPr>
        </p:nvSpPr>
        <p:spPr>
          <a:xfrm>
            <a:off x="2224065" y="2851452"/>
            <a:ext cx="409575" cy="40798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dirty="0" smtClean="0"/>
              <a:t>Icon goes here</a:t>
            </a:r>
            <a:endParaRPr lang="en-US" dirty="0"/>
          </a:p>
        </p:txBody>
      </p:sp>
      <p:sp>
        <p:nvSpPr>
          <p:cNvPr id="360" name="Picture Placeholder 53"/>
          <p:cNvSpPr>
            <a:spLocks noGrp="1"/>
          </p:cNvSpPr>
          <p:nvPr>
            <p:ph type="pic" sz="quarter" idx="17" hasCustomPrompt="1"/>
          </p:nvPr>
        </p:nvSpPr>
        <p:spPr>
          <a:xfrm>
            <a:off x="6520397" y="1371600"/>
            <a:ext cx="409575" cy="40798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  <p:sp>
        <p:nvSpPr>
          <p:cNvPr id="361" name="Picture Placeholder 53"/>
          <p:cNvSpPr>
            <a:spLocks noGrp="1"/>
          </p:cNvSpPr>
          <p:nvPr>
            <p:ph type="pic" sz="quarter" idx="18" hasCustomPrompt="1"/>
          </p:nvPr>
        </p:nvSpPr>
        <p:spPr>
          <a:xfrm>
            <a:off x="6508480" y="2851452"/>
            <a:ext cx="409575" cy="40798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dirty="0" smtClean="0"/>
              <a:t>Icon goes here</a:t>
            </a:r>
            <a:endParaRPr lang="en-US" dirty="0"/>
          </a:p>
        </p:txBody>
      </p:sp>
      <p:sp>
        <p:nvSpPr>
          <p:cNvPr id="23" name="Text Placeholder 53"/>
          <p:cNvSpPr>
            <a:spLocks noGrp="1"/>
          </p:cNvSpPr>
          <p:nvPr>
            <p:ph type="body" sz="quarter" idx="21" hasCustomPrompt="1"/>
          </p:nvPr>
        </p:nvSpPr>
        <p:spPr>
          <a:xfrm>
            <a:off x="1800225" y="1790273"/>
            <a:ext cx="1260476" cy="321545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0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Feature or other title</a:t>
            </a:r>
            <a:endParaRPr lang="en-US" dirty="0"/>
          </a:p>
        </p:txBody>
      </p:sp>
      <p:sp>
        <p:nvSpPr>
          <p:cNvPr id="24" name="Text Placeholder 53"/>
          <p:cNvSpPr>
            <a:spLocks noGrp="1"/>
          </p:cNvSpPr>
          <p:nvPr>
            <p:ph type="body" sz="quarter" idx="22" hasCustomPrompt="1"/>
          </p:nvPr>
        </p:nvSpPr>
        <p:spPr>
          <a:xfrm>
            <a:off x="1800225" y="3268233"/>
            <a:ext cx="1260476" cy="321545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0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Feature or other title</a:t>
            </a:r>
            <a:endParaRPr lang="en-US" dirty="0"/>
          </a:p>
        </p:txBody>
      </p:sp>
      <p:sp>
        <p:nvSpPr>
          <p:cNvPr id="26" name="Text Placeholder 53"/>
          <p:cNvSpPr>
            <a:spLocks noGrp="1"/>
          </p:cNvSpPr>
          <p:nvPr>
            <p:ph type="body" sz="quarter" idx="23" hasCustomPrompt="1"/>
          </p:nvPr>
        </p:nvSpPr>
        <p:spPr>
          <a:xfrm>
            <a:off x="6089086" y="1790273"/>
            <a:ext cx="1260476" cy="321545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0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Feature or other title</a:t>
            </a:r>
            <a:endParaRPr lang="en-US" dirty="0"/>
          </a:p>
        </p:txBody>
      </p:sp>
      <p:sp>
        <p:nvSpPr>
          <p:cNvPr id="27" name="Text Placeholder 53"/>
          <p:cNvSpPr>
            <a:spLocks noGrp="1"/>
          </p:cNvSpPr>
          <p:nvPr>
            <p:ph type="body" sz="quarter" idx="24" hasCustomPrompt="1"/>
          </p:nvPr>
        </p:nvSpPr>
        <p:spPr>
          <a:xfrm>
            <a:off x="6089086" y="3268233"/>
            <a:ext cx="1260476" cy="321545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0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Feature or other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7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45"/>
          <p:cNvSpPr/>
          <p:nvPr userDrawn="1"/>
        </p:nvSpPr>
        <p:spPr>
          <a:xfrm rot="10800000">
            <a:off x="-1" y="0"/>
            <a:ext cx="6079524" cy="514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CBECE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Concept </a:t>
            </a:r>
            <a:r>
              <a:rPr lang="en-US" dirty="0" err="1" smtClean="0"/>
              <a:t>Macbook</a:t>
            </a:r>
            <a:r>
              <a:rPr lang="en-US" dirty="0" smtClean="0"/>
              <a:t>_</a:t>
            </a:r>
            <a:endParaRPr lang="en-US" dirty="0"/>
          </a:p>
        </p:txBody>
      </p:sp>
      <p:pic>
        <p:nvPicPr>
          <p:cNvPr id="39" name="Picture 38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71" y="1362093"/>
            <a:ext cx="4116418" cy="2410358"/>
          </a:xfrm>
          <a:prstGeom prst="rect">
            <a:avLst/>
          </a:prstGeom>
        </p:spPr>
      </p:pic>
      <p:sp>
        <p:nvSpPr>
          <p:cNvPr id="40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13075" y="1561576"/>
            <a:ext cx="3134570" cy="1953150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 baseline="0">
                <a:solidFill>
                  <a:srgbClr val="472B94"/>
                </a:solidFill>
              </a:defRPr>
            </a:lvl1pPr>
          </a:lstStyle>
          <a:p>
            <a:pPr marL="162900" marR="0" lvl="0" indent="-162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Drag your picture here or click the image</a:t>
            </a:r>
            <a:endParaRPr lang="en-US" dirty="0"/>
          </a:p>
        </p:txBody>
      </p:sp>
      <p:sp>
        <p:nvSpPr>
          <p:cNvPr id="43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539749" y="2158113"/>
            <a:ext cx="1260476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8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You can also use an arrow to point out specific part in the mockup</a:t>
            </a:r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641860"/>
            <a:ext cx="1260476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8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You can also use an arrow to point out specific part in the mockup</a:t>
            </a:r>
            <a:endParaRPr lang="en-US" dirty="0"/>
          </a:p>
        </p:txBody>
      </p:sp>
      <p:sp>
        <p:nvSpPr>
          <p:cNvPr id="45" name="Oval 44"/>
          <p:cNvSpPr/>
          <p:nvPr userDrawn="1"/>
        </p:nvSpPr>
        <p:spPr>
          <a:xfrm>
            <a:off x="970247" y="1372385"/>
            <a:ext cx="409346" cy="409345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963627" y="2857239"/>
            <a:ext cx="409346" cy="409345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Picture Placeholder 53"/>
          <p:cNvSpPr>
            <a:spLocks noGrp="1"/>
          </p:cNvSpPr>
          <p:nvPr>
            <p:ph type="pic" sz="quarter" idx="15" hasCustomPrompt="1"/>
          </p:nvPr>
        </p:nvSpPr>
        <p:spPr>
          <a:xfrm>
            <a:off x="970198" y="1371600"/>
            <a:ext cx="409575" cy="40798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smtClean="0"/>
              <a:t>Icon goes here</a:t>
            </a:r>
            <a:endParaRPr lang="en-US" dirty="0"/>
          </a:p>
        </p:txBody>
      </p:sp>
      <p:sp>
        <p:nvSpPr>
          <p:cNvPr id="48" name="Picture Placeholder 53"/>
          <p:cNvSpPr>
            <a:spLocks noGrp="1"/>
          </p:cNvSpPr>
          <p:nvPr>
            <p:ph type="pic" sz="quarter" idx="16" hasCustomPrompt="1"/>
          </p:nvPr>
        </p:nvSpPr>
        <p:spPr>
          <a:xfrm>
            <a:off x="960867" y="2857239"/>
            <a:ext cx="409575" cy="40798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dirty="0" smtClean="0"/>
              <a:t>Icon goes here</a:t>
            </a:r>
            <a:endParaRPr lang="en-US" dirty="0"/>
          </a:p>
        </p:txBody>
      </p:sp>
      <p:sp>
        <p:nvSpPr>
          <p:cNvPr id="51" name="Text Placeholder 53"/>
          <p:cNvSpPr>
            <a:spLocks noGrp="1"/>
          </p:cNvSpPr>
          <p:nvPr>
            <p:ph type="body" sz="quarter" idx="17" hasCustomPrompt="1"/>
          </p:nvPr>
        </p:nvSpPr>
        <p:spPr>
          <a:xfrm>
            <a:off x="7365947" y="2158114"/>
            <a:ext cx="1260476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8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You can also use an arrow to point out specific part in the mockup</a:t>
            </a:r>
            <a:endParaRPr lang="en-US" dirty="0"/>
          </a:p>
        </p:txBody>
      </p:sp>
      <p:sp>
        <p:nvSpPr>
          <p:cNvPr id="52" name="Text Placeholder 53"/>
          <p:cNvSpPr>
            <a:spLocks noGrp="1"/>
          </p:cNvSpPr>
          <p:nvPr>
            <p:ph type="body" sz="quarter" idx="18" hasCustomPrompt="1"/>
          </p:nvPr>
        </p:nvSpPr>
        <p:spPr>
          <a:xfrm>
            <a:off x="7365947" y="3641860"/>
            <a:ext cx="1260476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8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You can also use an arrow to point out specific part in the mockup</a:t>
            </a:r>
            <a:endParaRPr lang="en-US" dirty="0"/>
          </a:p>
        </p:txBody>
      </p:sp>
      <p:sp>
        <p:nvSpPr>
          <p:cNvPr id="53" name="Oval 52"/>
          <p:cNvSpPr/>
          <p:nvPr userDrawn="1"/>
        </p:nvSpPr>
        <p:spPr>
          <a:xfrm>
            <a:off x="7816036" y="1372385"/>
            <a:ext cx="409346" cy="409345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Oval 53"/>
          <p:cNvSpPr/>
          <p:nvPr userDrawn="1"/>
        </p:nvSpPr>
        <p:spPr>
          <a:xfrm>
            <a:off x="7809416" y="2857239"/>
            <a:ext cx="409346" cy="409345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Picture Placeholder 53"/>
          <p:cNvSpPr>
            <a:spLocks noGrp="1"/>
          </p:cNvSpPr>
          <p:nvPr>
            <p:ph type="pic" sz="quarter" idx="19" hasCustomPrompt="1"/>
          </p:nvPr>
        </p:nvSpPr>
        <p:spPr>
          <a:xfrm>
            <a:off x="7815987" y="1371600"/>
            <a:ext cx="409575" cy="40798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dirty="0" smtClean="0"/>
              <a:t>Icon goes here</a:t>
            </a:r>
            <a:endParaRPr lang="en-US" dirty="0"/>
          </a:p>
        </p:txBody>
      </p:sp>
      <p:sp>
        <p:nvSpPr>
          <p:cNvPr id="56" name="Picture Placeholder 53"/>
          <p:cNvSpPr>
            <a:spLocks noGrp="1"/>
          </p:cNvSpPr>
          <p:nvPr>
            <p:ph type="pic" sz="quarter" idx="20" hasCustomPrompt="1"/>
          </p:nvPr>
        </p:nvSpPr>
        <p:spPr>
          <a:xfrm>
            <a:off x="7806656" y="2857239"/>
            <a:ext cx="409575" cy="407988"/>
          </a:xfrm>
        </p:spPr>
        <p:txBody>
          <a:bodyPr>
            <a:normAutofit/>
          </a:bodyPr>
          <a:lstStyle>
            <a:lvl1pPr marL="900" indent="0">
              <a:buNone/>
              <a:defRPr sz="700"/>
            </a:lvl1pPr>
          </a:lstStyle>
          <a:p>
            <a:r>
              <a:rPr lang="en-US" dirty="0" smtClean="0"/>
              <a:t>Icon goes here</a:t>
            </a:r>
            <a:endParaRPr lang="en-US" dirty="0"/>
          </a:p>
        </p:txBody>
      </p:sp>
      <p:sp>
        <p:nvSpPr>
          <p:cNvPr id="23" name="Text Placeholder 53"/>
          <p:cNvSpPr>
            <a:spLocks noGrp="1"/>
          </p:cNvSpPr>
          <p:nvPr>
            <p:ph type="body" sz="quarter" idx="21" hasCustomPrompt="1"/>
          </p:nvPr>
        </p:nvSpPr>
        <p:spPr>
          <a:xfrm>
            <a:off x="539205" y="1838085"/>
            <a:ext cx="1260476" cy="321545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0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Feature or other title</a:t>
            </a:r>
            <a:endParaRPr lang="en-US" dirty="0"/>
          </a:p>
        </p:txBody>
      </p:sp>
      <p:sp>
        <p:nvSpPr>
          <p:cNvPr id="24" name="Text Placeholder 53"/>
          <p:cNvSpPr>
            <a:spLocks noGrp="1"/>
          </p:cNvSpPr>
          <p:nvPr>
            <p:ph type="body" sz="quarter" idx="22" hasCustomPrompt="1"/>
          </p:nvPr>
        </p:nvSpPr>
        <p:spPr>
          <a:xfrm>
            <a:off x="539205" y="3316045"/>
            <a:ext cx="1260476" cy="321545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0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Feature or other title</a:t>
            </a:r>
            <a:endParaRPr lang="en-US" dirty="0"/>
          </a:p>
        </p:txBody>
      </p:sp>
      <p:sp>
        <p:nvSpPr>
          <p:cNvPr id="25" name="Text Placeholder 53"/>
          <p:cNvSpPr>
            <a:spLocks noGrp="1"/>
          </p:cNvSpPr>
          <p:nvPr>
            <p:ph type="body" sz="quarter" idx="23" hasCustomPrompt="1"/>
          </p:nvPr>
        </p:nvSpPr>
        <p:spPr>
          <a:xfrm>
            <a:off x="7365947" y="1834427"/>
            <a:ext cx="1260476" cy="321545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0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Feature or other title</a:t>
            </a:r>
            <a:endParaRPr lang="en-US" dirty="0"/>
          </a:p>
        </p:txBody>
      </p:sp>
      <p:sp>
        <p:nvSpPr>
          <p:cNvPr id="26" name="Text Placeholder 53"/>
          <p:cNvSpPr>
            <a:spLocks noGrp="1"/>
          </p:cNvSpPr>
          <p:nvPr>
            <p:ph type="body" sz="quarter" idx="24" hasCustomPrompt="1"/>
          </p:nvPr>
        </p:nvSpPr>
        <p:spPr>
          <a:xfrm>
            <a:off x="7365947" y="3316045"/>
            <a:ext cx="1260476" cy="321545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0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Feature or other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69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s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45"/>
          <p:cNvSpPr/>
          <p:nvPr userDrawn="1"/>
        </p:nvSpPr>
        <p:spPr>
          <a:xfrm rot="10800000">
            <a:off x="-1" y="0"/>
            <a:ext cx="6079524" cy="514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CBECE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 dirty="0"/>
          </a:p>
        </p:txBody>
      </p:sp>
      <p:pic>
        <p:nvPicPr>
          <p:cNvPr id="24" name="Picture 23" descr="iPhone6_mockup_front_white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1" y="1168637"/>
            <a:ext cx="2028687" cy="3203338"/>
          </a:xfrm>
          <a:prstGeom prst="rect">
            <a:avLst/>
          </a:prstGeom>
        </p:spPr>
      </p:pic>
      <p:sp>
        <p:nvSpPr>
          <p:cNvPr id="2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459641" y="1685621"/>
            <a:ext cx="1198800" cy="2156400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>
                <a:solidFill>
                  <a:srgbClr val="472B9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Mockups iPhone 6_</a:t>
            </a:r>
            <a:endParaRPr lang="en-US" dirty="0"/>
          </a:p>
        </p:txBody>
      </p:sp>
      <p:sp>
        <p:nvSpPr>
          <p:cNvPr id="107" name="TextBox 106"/>
          <p:cNvSpPr txBox="1"/>
          <p:nvPr userDrawn="1"/>
        </p:nvSpPr>
        <p:spPr>
          <a:xfrm>
            <a:off x="-1399592" y="2202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 descr="iPhone6_mockup_front_white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74" y="1168637"/>
            <a:ext cx="2028687" cy="3203338"/>
          </a:xfrm>
          <a:prstGeom prst="rect">
            <a:avLst/>
          </a:prstGeom>
        </p:spPr>
      </p:pic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07214" y="1685621"/>
            <a:ext cx="1198800" cy="2156400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>
                <a:solidFill>
                  <a:srgbClr val="472B94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31" name="Picture 330" descr="iPhone6_mockup_front_white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69" y="786617"/>
            <a:ext cx="2380925" cy="3759529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923085" y="1391037"/>
            <a:ext cx="1406946" cy="2530813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>
                <a:solidFill>
                  <a:srgbClr val="472B9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9749" y="1563688"/>
            <a:ext cx="3164213" cy="2808287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3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s 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5"/>
          <p:cNvSpPr/>
          <p:nvPr userDrawn="1"/>
        </p:nvSpPr>
        <p:spPr>
          <a:xfrm rot="10800000">
            <a:off x="-1" y="0"/>
            <a:ext cx="6079524" cy="514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CBECE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Mockups MacBook_</a:t>
            </a:r>
            <a:endParaRPr lang="en-US" dirty="0"/>
          </a:p>
        </p:txBody>
      </p:sp>
      <p:sp>
        <p:nvSpPr>
          <p:cNvPr id="107" name="TextBox 106"/>
          <p:cNvSpPr txBox="1"/>
          <p:nvPr userDrawn="1"/>
        </p:nvSpPr>
        <p:spPr>
          <a:xfrm>
            <a:off x="-1399592" y="2202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9749" y="1563688"/>
            <a:ext cx="3164213" cy="2808287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4" y="1454266"/>
            <a:ext cx="5083980" cy="2976912"/>
          </a:xfrm>
          <a:prstGeom prst="rect">
            <a:avLst/>
          </a:prstGeom>
        </p:spPr>
      </p:pic>
      <p:sp>
        <p:nvSpPr>
          <p:cNvPr id="1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552689" y="1701419"/>
            <a:ext cx="3871350" cy="2410691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 baseline="0">
                <a:solidFill>
                  <a:srgbClr val="472B94"/>
                </a:solidFill>
              </a:defRPr>
            </a:lvl1pPr>
          </a:lstStyle>
          <a:p>
            <a:pPr marL="162900" marR="0" lvl="0" indent="-162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Drag your picture here or click the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27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line  iPhon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45"/>
          <p:cNvSpPr/>
          <p:nvPr userDrawn="1"/>
        </p:nvSpPr>
        <p:spPr>
          <a:xfrm rot="10800000">
            <a:off x="-1" y="0"/>
            <a:ext cx="6079524" cy="514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CBECE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 dirty="0"/>
          </a:p>
        </p:txBody>
      </p:sp>
      <p:pic>
        <p:nvPicPr>
          <p:cNvPr id="24" name="Picture 23" descr="iPhone6_mockup_front_white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58" y="1116748"/>
            <a:ext cx="1776484" cy="2805102"/>
          </a:xfrm>
          <a:prstGeom prst="rect">
            <a:avLst/>
          </a:prstGeom>
        </p:spPr>
      </p:pic>
      <p:sp>
        <p:nvSpPr>
          <p:cNvPr id="2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35613" y="1568655"/>
            <a:ext cx="1049766" cy="1888318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rgbClr val="472B9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Storyline iPhone 6_</a:t>
            </a:r>
            <a:endParaRPr lang="en-US" dirty="0"/>
          </a:p>
        </p:txBody>
      </p:sp>
      <p:sp>
        <p:nvSpPr>
          <p:cNvPr id="107" name="TextBox 106"/>
          <p:cNvSpPr txBox="1"/>
          <p:nvPr userDrawn="1"/>
        </p:nvSpPr>
        <p:spPr>
          <a:xfrm>
            <a:off x="-1399592" y="2202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9120" y="4190365"/>
            <a:ext cx="1934937" cy="681490"/>
          </a:xfrm>
        </p:spPr>
        <p:txBody>
          <a:bodyPr>
            <a:normAutofit/>
          </a:bodyPr>
          <a:lstStyle>
            <a:lvl1pPr marL="900" indent="0">
              <a:buNone/>
              <a:defRPr sz="9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9120" y="3921850"/>
            <a:ext cx="1934937" cy="268515"/>
          </a:xfrm>
        </p:spPr>
        <p:txBody>
          <a:bodyPr>
            <a:normAutofit/>
          </a:bodyPr>
          <a:lstStyle>
            <a:lvl1pPr marL="900" indent="0">
              <a:buNone/>
              <a:defRPr sz="900"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pic>
        <p:nvPicPr>
          <p:cNvPr id="13" name="Picture 12" descr="iPhone6_mockup_front_white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0" y="1113618"/>
            <a:ext cx="1776484" cy="2805102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271095" y="1565525"/>
            <a:ext cx="1049766" cy="1888318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rgbClr val="472B94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 descr="iPhone6_mockup_front_white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11" y="1116748"/>
            <a:ext cx="1776484" cy="2805102"/>
          </a:xfrm>
          <a:prstGeom prst="rect">
            <a:avLst/>
          </a:prstGeom>
        </p:spPr>
      </p:pic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818466" y="1568655"/>
            <a:ext cx="1049766" cy="1888318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rgbClr val="472B9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611888" y="4190365"/>
            <a:ext cx="1934937" cy="681490"/>
          </a:xfrm>
        </p:spPr>
        <p:txBody>
          <a:bodyPr>
            <a:normAutofit/>
          </a:bodyPr>
          <a:lstStyle>
            <a:lvl1pPr marL="900" indent="0">
              <a:buNone/>
              <a:defRPr sz="900"/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611888" y="3921850"/>
            <a:ext cx="1934937" cy="268515"/>
          </a:xfrm>
        </p:spPr>
        <p:txBody>
          <a:bodyPr>
            <a:normAutofit/>
          </a:bodyPr>
          <a:lstStyle>
            <a:lvl1pPr marL="900" indent="0">
              <a:buNone/>
              <a:defRPr sz="900"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390164" y="4190365"/>
            <a:ext cx="1934937" cy="681490"/>
          </a:xfrm>
        </p:spPr>
        <p:txBody>
          <a:bodyPr>
            <a:normAutofit/>
          </a:bodyPr>
          <a:lstStyle>
            <a:lvl1pPr marL="900" indent="0">
              <a:buNone/>
              <a:defRPr sz="900"/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390164" y="3921850"/>
            <a:ext cx="1934937" cy="268515"/>
          </a:xfrm>
        </p:spPr>
        <p:txBody>
          <a:bodyPr>
            <a:normAutofit/>
          </a:bodyPr>
          <a:lstStyle>
            <a:lvl1pPr marL="900" indent="0">
              <a:buNone/>
              <a:defRPr sz="900"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23" name="Triangle 22"/>
          <p:cNvSpPr/>
          <p:nvPr userDrawn="1"/>
        </p:nvSpPr>
        <p:spPr>
          <a:xfrm rot="5400000">
            <a:off x="5753608" y="2264996"/>
            <a:ext cx="486776" cy="243388"/>
          </a:xfrm>
          <a:prstGeom prst="triangle">
            <a:avLst/>
          </a:prstGeom>
          <a:solidFill>
            <a:srgbClr val="472B94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 smtClean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26" name="Triangle 25"/>
          <p:cNvSpPr/>
          <p:nvPr userDrawn="1"/>
        </p:nvSpPr>
        <p:spPr>
          <a:xfrm rot="5400000">
            <a:off x="2951334" y="2264996"/>
            <a:ext cx="486776" cy="243388"/>
          </a:xfrm>
          <a:prstGeom prst="triangle">
            <a:avLst/>
          </a:prstGeom>
          <a:solidFill>
            <a:srgbClr val="472B94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 smtClean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4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512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498"/>
          <p:cNvSpPr/>
          <p:nvPr userDrawn="1"/>
        </p:nvSpPr>
        <p:spPr>
          <a:xfrm>
            <a:off x="3034371" y="-17967"/>
            <a:ext cx="6109629" cy="5165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FFA4A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5400" b="1" kern="0" baseline="-233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Shape 499"/>
          <p:cNvSpPr/>
          <p:nvPr userDrawn="1"/>
        </p:nvSpPr>
        <p:spPr>
          <a:xfrm>
            <a:off x="2993774" y="1713339"/>
            <a:ext cx="3146596" cy="125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633600" rIns="0" bIns="635000" anchor="ctr"/>
          <a:lstStyle>
            <a:lvl1pPr algn="ctr" defTabSz="914400">
              <a:lnSpc>
                <a:spcPts val="7000"/>
              </a:lnSpc>
              <a:spcBef>
                <a:spcPts val="2000"/>
              </a:spcBef>
              <a:defRPr sz="5000" baseline="-559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Any</a:t>
            </a:r>
            <a:r>
              <a:rPr kumimoji="0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questions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in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mind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?</a:t>
            </a:r>
            <a:r>
              <a:rPr kumimoji="0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endParaRPr kumimoji="0" lang="fi-FI" sz="1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ice Regular"/>
              <a:ea typeface="Futurice Regular"/>
              <a:cs typeface="Futurice Regular"/>
              <a:sym typeface="Futurice Regular"/>
            </a:endParaRPr>
          </a:p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P</a:t>
            </a:r>
            <a:r>
              <a:rPr kumimoji="0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lease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give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us a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call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,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send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us an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email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or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drop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by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the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office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for a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fresh</a:t>
            </a:r>
            <a:r>
              <a:rPr kumimoji="0" lang="fi-FI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cup of </a:t>
            </a:r>
            <a:r>
              <a:rPr kumimoji="0" lang="fi-FI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coffee</a:t>
            </a:r>
            <a:r>
              <a:rPr kumimoji="0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_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ice Regular"/>
              <a:ea typeface="Futurice Regular"/>
              <a:cs typeface="Futurice Regular"/>
              <a:sym typeface="Futurice Regular"/>
            </a:endParaRPr>
          </a:p>
        </p:txBody>
      </p:sp>
      <p:pic>
        <p:nvPicPr>
          <p:cNvPr id="25" name="Futurice_Logo_Violet_RGB.pdf"/>
          <p:cNvPicPr>
            <a:picLocks noChangeAspect="1"/>
          </p:cNvPicPr>
          <p:nvPr userDrawn="1"/>
        </p:nvPicPr>
        <p:blipFill>
          <a:blip r:embed="rId2">
            <a:extLst/>
          </a:blip>
          <a:srcRect t="28610" b="28610"/>
          <a:stretch>
            <a:fillRect/>
          </a:stretch>
        </p:blipFill>
        <p:spPr>
          <a:xfrm>
            <a:off x="4267290" y="4721792"/>
            <a:ext cx="572608" cy="12247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507"/>
          <p:cNvSpPr/>
          <p:nvPr userDrawn="1"/>
        </p:nvSpPr>
        <p:spPr>
          <a:xfrm>
            <a:off x="3281260" y="3004419"/>
            <a:ext cx="2569382" cy="126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635000" rIns="0" bIns="635000" anchor="ctr"/>
          <a:lstStyle>
            <a:lvl1pPr>
              <a:lnSpc>
                <a:spcPts val="3400"/>
              </a:lnSpc>
              <a:spcBef>
                <a:spcPts val="3400"/>
              </a:spcBef>
              <a:defRPr sz="260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We </a:t>
            </a:r>
            <a:r>
              <a:rPr kumimoji="0" lang="fi-FI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          </a:t>
            </a:r>
            <a:r>
              <a:rPr kumimoji="0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feedback</a:t>
            </a: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ice Regular"/>
                <a:ea typeface="Futurice Regular"/>
                <a:cs typeface="Futurice Regular"/>
                <a:sym typeface="Futurice Regular"/>
              </a:rPr>
              <a:t>.</a:t>
            </a:r>
          </a:p>
        </p:txBody>
      </p:sp>
      <p:sp>
        <p:nvSpPr>
          <p:cNvPr id="28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6592962" y="3222049"/>
            <a:ext cx="1844982" cy="609323"/>
          </a:xfrm>
        </p:spPr>
        <p:txBody>
          <a:bodyPr>
            <a:noAutofit/>
          </a:bodyPr>
          <a:lstStyle>
            <a:lvl1pPr marL="900" indent="0" algn="ctr" hangingPunct="0">
              <a:lnSpc>
                <a:spcPct val="80000"/>
              </a:lnSpc>
              <a:spcAft>
                <a:spcPts val="0"/>
              </a:spcAft>
              <a:buNone/>
              <a:defRPr sz="800" b="0" i="0" baseline="0">
                <a:solidFill>
                  <a:srgbClr val="472B94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algn="ctr" hangingPunct="0">
              <a:defRPr sz="200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900" kern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+phone</a:t>
            </a:r>
            <a:r>
              <a:rPr lang="en-US" sz="900" kern="0" baseline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number </a:t>
            </a:r>
            <a:r>
              <a:rPr lang="en-US" sz="900" kern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Firstname.lastname@futurice.com</a:t>
            </a:r>
            <a:r>
              <a:rPr lang="en-US" sz="900" kern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en-US" sz="900" kern="0" dirty="0" err="1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Annankatu</a:t>
            </a:r>
            <a:r>
              <a:rPr lang="en-US" sz="900" kern="0" dirty="0" smtClean="0">
                <a:solidFill>
                  <a:srgbClr val="003644">
                    <a:hueOff val="3685369"/>
                    <a:satOff val="-50124"/>
                    <a:lumOff val="25084"/>
                  </a:srgbClr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34 B, 00100 Helsinki FINLAND</a:t>
            </a:r>
            <a:endParaRPr lang="en-US" sz="900" kern="0" dirty="0">
              <a:solidFill>
                <a:srgbClr val="003644">
                  <a:hueOff val="3685369"/>
                  <a:satOff val="-50124"/>
                  <a:lumOff val="25084"/>
                </a:srgbClr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</p:txBody>
      </p:sp>
      <p:sp>
        <p:nvSpPr>
          <p:cNvPr id="34" name="Text Placehold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625304" y="1573736"/>
            <a:ext cx="1851678" cy="667046"/>
          </a:xfrm>
        </p:spPr>
        <p:txBody>
          <a:bodyPr>
            <a:noAutofit/>
          </a:bodyPr>
          <a:lstStyle>
            <a:lvl1pPr marL="900" indent="0" algn="ctr" hangingPunct="0">
              <a:spcAft>
                <a:spcPts val="0"/>
              </a:spcAft>
              <a:buNone/>
              <a:defRPr sz="800" b="0" i="0" baseline="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algn="ctr" hangingPunct="0">
              <a:defRPr sz="200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lang="en-US" sz="900" kern="0" baseline="0" dirty="0" smtClean="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+phone number </a:t>
            </a:r>
            <a:r>
              <a:rPr lang="en-US" sz="900" kern="0" dirty="0" err="1" smtClean="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Firstname.lastname@futurice.com</a:t>
            </a:r>
            <a:r>
              <a:rPr lang="en-US" sz="900" kern="0" dirty="0" smtClean="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</a:t>
            </a:r>
            <a:r>
              <a:rPr lang="en-US" sz="900" kern="0" dirty="0" err="1" smtClean="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Annankatu</a:t>
            </a:r>
            <a:r>
              <a:rPr lang="en-US" sz="900" kern="0" dirty="0" smtClean="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rPr>
              <a:t> 34 B, 00100 Helsinki FINLAND</a:t>
            </a:r>
            <a:endParaRPr lang="en-US" sz="900" kern="0" dirty="0">
              <a:solidFill>
                <a:srgbClr val="FFFFFF"/>
              </a:solidFill>
              <a:latin typeface="Futurice Regular"/>
              <a:ea typeface="Futurice Regular"/>
              <a:cs typeface="Futurice Regular"/>
              <a:sym typeface="Futurice Regular"/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47479" y="1215851"/>
            <a:ext cx="1386436" cy="347837"/>
          </a:xfrm>
        </p:spPr>
        <p:txBody>
          <a:bodyPr>
            <a:noAutofit/>
          </a:bodyPr>
          <a:lstStyle>
            <a:lvl1pPr marL="900" indent="0" algn="ctr">
              <a:spcAft>
                <a:spcPts val="300"/>
              </a:spcAft>
              <a:buNone/>
              <a:defRPr sz="900" b="1" i="0" baseline="0">
                <a:solidFill>
                  <a:schemeClr val="bg1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Title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26436" y="2859088"/>
            <a:ext cx="1391590" cy="346336"/>
          </a:xfrm>
        </p:spPr>
        <p:txBody>
          <a:bodyPr>
            <a:noAutofit/>
          </a:bodyPr>
          <a:lstStyle>
            <a:lvl1pPr marL="900" indent="0" algn="ctr">
              <a:spcAft>
                <a:spcPts val="300"/>
              </a:spcAft>
              <a:buNone/>
              <a:defRPr sz="900" b="1" i="0" baseline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lum bright="100000" contrast="-100000"/>
          </a:blip>
          <a:srcRect l="20200" t="20920" r="20200" b="20920"/>
          <a:stretch/>
        </p:blipFill>
        <p:spPr>
          <a:xfrm>
            <a:off x="4190735" y="3473717"/>
            <a:ext cx="333640" cy="325576"/>
          </a:xfrm>
          <a:prstGeom prst="rect">
            <a:avLst/>
          </a:prstGeom>
        </p:spPr>
      </p:pic>
      <p:sp>
        <p:nvSpPr>
          <p:cNvPr id="13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6392217" y="-34836"/>
            <a:ext cx="2254071" cy="2826062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="0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51086" y="2332400"/>
            <a:ext cx="2266139" cy="2841192"/>
          </a:xfrm>
          <a:blipFill>
            <a:blip r:embed="rId5"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="0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90458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/>
          <p:nvPr userDrawn="1"/>
        </p:nvSpPr>
        <p:spPr>
          <a:xfrm rot="10800000">
            <a:off x="3059113" y="0"/>
            <a:ext cx="6084888" cy="5143500"/>
          </a:xfrm>
          <a:custGeom>
            <a:avLst/>
            <a:gdLst>
              <a:gd name="connsiteX0" fmla="*/ 0 w 6084888"/>
              <a:gd name="connsiteY0" fmla="*/ 0 h 5143500"/>
              <a:gd name="connsiteX1" fmla="*/ 6084888 w 6084888"/>
              <a:gd name="connsiteY1" fmla="*/ 0 h 5143500"/>
              <a:gd name="connsiteX2" fmla="*/ 6084888 w 6084888"/>
              <a:gd name="connsiteY2" fmla="*/ 5143500 h 5143500"/>
              <a:gd name="connsiteX3" fmla="*/ 0 w 6084888"/>
              <a:gd name="connsiteY3" fmla="*/ 5143500 h 5143500"/>
              <a:gd name="connsiteX4" fmla="*/ 0 w 6084888"/>
              <a:gd name="connsiteY4" fmla="*/ 0 h 5143500"/>
              <a:gd name="connsiteX0" fmla="*/ 0 w 6084888"/>
              <a:gd name="connsiteY0" fmla="*/ 0 h 5143500"/>
              <a:gd name="connsiteX1" fmla="*/ 6084888 w 6084888"/>
              <a:gd name="connsiteY1" fmla="*/ 0 h 5143500"/>
              <a:gd name="connsiteX2" fmla="*/ 3274780 w 6084888"/>
              <a:gd name="connsiteY2" fmla="*/ 5143500 h 5143500"/>
              <a:gd name="connsiteX3" fmla="*/ 0 w 6084888"/>
              <a:gd name="connsiteY3" fmla="*/ 5143500 h 5143500"/>
              <a:gd name="connsiteX4" fmla="*/ 0 w 6084888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888" h="5143500">
                <a:moveTo>
                  <a:pt x="0" y="0"/>
                </a:moveTo>
                <a:lnTo>
                  <a:pt x="6084888" y="0"/>
                </a:lnTo>
                <a:lnTo>
                  <a:pt x="327478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D6F0EA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878415" y="1670533"/>
            <a:ext cx="4014427" cy="993706"/>
          </a:xfrm>
          <a:noFill/>
        </p:spPr>
        <p:txBody>
          <a:bodyPr wrap="square" lIns="0" tIns="108000" rIns="108000" bIns="108000" rtlCol="0" anchor="t">
            <a:spAutoFit/>
          </a:bodyPr>
          <a:lstStyle>
            <a:lvl1pPr>
              <a:lnSpc>
                <a:spcPct val="70000"/>
              </a:lnSpc>
              <a:defRPr lang="en-US" sz="3600" b="0" i="0" baseline="0" dirty="0">
                <a:solidFill>
                  <a:schemeClr val="bg1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en-US" dirty="0" err="1" smtClean="0"/>
              <a:t>Futurice</a:t>
            </a:r>
            <a:r>
              <a:rPr lang="en-US" dirty="0" smtClean="0"/>
              <a:t>_ [your section header]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32894" y="3076575"/>
            <a:ext cx="3071355" cy="10795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The corporate pitch, ladies and gents [your short text]</a:t>
            </a:r>
          </a:p>
        </p:txBody>
      </p:sp>
    </p:spTree>
    <p:extLst>
      <p:ext uri="{BB962C8B-B14F-4D97-AF65-F5344CB8AC3E}">
        <p14:creationId xmlns:p14="http://schemas.microsoft.com/office/powerpoint/2010/main" val="93753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diagram">
    <p:bg>
      <p:bgPr>
        <a:solidFill>
          <a:srgbClr val="FFE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turice_presentation_map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66"/>
          <p:cNvSpPr/>
          <p:nvPr userDrawn="1"/>
        </p:nvSpPr>
        <p:spPr>
          <a:xfrm>
            <a:off x="539750" y="627063"/>
            <a:ext cx="5041774" cy="126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 sz="6500" baseline="-43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sz="2400" dirty="0"/>
              <a:t>We help our customers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defRPr sz="6500" baseline="-43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sz="2400" dirty="0"/>
              <a:t>succeed in digital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defRPr sz="6500" baseline="-43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sz="2400" dirty="0"/>
              <a:t>business_</a:t>
            </a:r>
          </a:p>
        </p:txBody>
      </p:sp>
      <p:sp>
        <p:nvSpPr>
          <p:cNvPr id="4" name="Shape 59"/>
          <p:cNvSpPr/>
          <p:nvPr userDrawn="1"/>
        </p:nvSpPr>
        <p:spPr>
          <a:xfrm>
            <a:off x="539750" y="2483266"/>
            <a:ext cx="684819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 sz="3000" baseline="31066">
                <a:solidFill>
                  <a:srgbClr val="46279A"/>
                </a:solidFill>
                <a:latin typeface="Futurice Bold"/>
                <a:ea typeface="Futurice Bold"/>
                <a:cs typeface="Futurice Bold"/>
                <a:sym typeface="Futurice Bold"/>
              </a:defRPr>
            </a:pPr>
            <a:r>
              <a:rPr sz="900" baseline="0" dirty="0">
                <a:solidFill>
                  <a:srgbClr val="500F5A"/>
                </a:solidFill>
              </a:rPr>
              <a:t>Founded in</a:t>
            </a:r>
            <a:r>
              <a:rPr sz="900" baseline="0" dirty="0"/>
              <a:t> </a:t>
            </a:r>
            <a:r>
              <a:rPr sz="900" baseline="0" dirty="0">
                <a:solidFill>
                  <a:srgbClr val="FF9090"/>
                </a:solidFill>
              </a:rPr>
              <a:t>2000</a:t>
            </a:r>
            <a:endParaRPr sz="900" baseline="0" dirty="0">
              <a:solidFill>
                <a:srgbClr val="FE5340"/>
              </a:solidFill>
            </a:endParaRPr>
          </a:p>
          <a:p>
            <a:pPr defTabSz="914400">
              <a:lnSpc>
                <a:spcPct val="100000"/>
              </a:lnSpc>
              <a:spcBef>
                <a:spcPts val="0"/>
              </a:spcBef>
              <a:defRPr sz="3000" baseline="31066">
                <a:solidFill>
                  <a:srgbClr val="46279A"/>
                </a:solidFill>
                <a:latin typeface="Futurice Bold"/>
                <a:ea typeface="Futurice Bold"/>
                <a:cs typeface="Futurice Bold"/>
                <a:sym typeface="Futurice Bold"/>
              </a:defRPr>
            </a:pPr>
            <a:r>
              <a:rPr sz="900" baseline="0" dirty="0" smtClean="0">
                <a:solidFill>
                  <a:srgbClr val="FF9090"/>
                </a:solidFill>
              </a:rPr>
              <a:t>3</a:t>
            </a:r>
            <a:r>
              <a:rPr lang="fi-FI" sz="900" baseline="0" dirty="0" smtClean="0">
                <a:solidFill>
                  <a:srgbClr val="FF9090"/>
                </a:solidFill>
              </a:rPr>
              <a:t>5</a:t>
            </a:r>
            <a:r>
              <a:rPr sz="900" baseline="0" dirty="0" smtClean="0">
                <a:solidFill>
                  <a:srgbClr val="FF9090"/>
                </a:solidFill>
              </a:rPr>
              <a:t>0</a:t>
            </a:r>
            <a:r>
              <a:rPr sz="900" baseline="0" dirty="0">
                <a:solidFill>
                  <a:srgbClr val="FF9090"/>
                </a:solidFill>
              </a:rPr>
              <a:t>+ employees </a:t>
            </a:r>
            <a:r>
              <a:rPr sz="900" baseline="0" dirty="0">
                <a:solidFill>
                  <a:srgbClr val="500F5A"/>
                </a:solidFill>
              </a:rPr>
              <a:t>from 22 countries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defRPr sz="3000" baseline="31066">
                <a:solidFill>
                  <a:srgbClr val="46279A"/>
                </a:solidFill>
                <a:latin typeface="Futurice Bold"/>
                <a:ea typeface="Futurice Bold"/>
                <a:cs typeface="Futurice Bold"/>
                <a:sym typeface="Futurice Bold"/>
              </a:defRPr>
            </a:pPr>
            <a:r>
              <a:rPr sz="900" baseline="0" dirty="0">
                <a:solidFill>
                  <a:srgbClr val="FF9090"/>
                </a:solidFill>
              </a:rPr>
              <a:t>8th year</a:t>
            </a:r>
            <a:r>
              <a:rPr sz="900" baseline="0" dirty="0">
                <a:solidFill>
                  <a:srgbClr val="FE5340"/>
                </a:solidFill>
              </a:rPr>
              <a:t> </a:t>
            </a:r>
            <a:r>
              <a:rPr sz="900" baseline="0" dirty="0">
                <a:solidFill>
                  <a:srgbClr val="500F5A"/>
                </a:solidFill>
              </a:rPr>
              <a:t>in a row profitable growth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defRPr sz="3000" baseline="31066">
                <a:solidFill>
                  <a:srgbClr val="46279A"/>
                </a:solidFill>
                <a:latin typeface="Futurice Bold"/>
                <a:ea typeface="Futurice Bold"/>
                <a:cs typeface="Futurice Bold"/>
                <a:sym typeface="Futurice Bold"/>
              </a:defRPr>
            </a:pPr>
            <a:r>
              <a:rPr sz="900" baseline="0" dirty="0">
                <a:solidFill>
                  <a:srgbClr val="500F5A"/>
                </a:solidFill>
              </a:rPr>
              <a:t>YOY growth</a:t>
            </a:r>
            <a:r>
              <a:rPr sz="900" baseline="0" dirty="0">
                <a:solidFill>
                  <a:srgbClr val="4F0F59"/>
                </a:solidFill>
              </a:rPr>
              <a:t> </a:t>
            </a:r>
            <a:r>
              <a:rPr sz="900" baseline="0" dirty="0">
                <a:solidFill>
                  <a:srgbClr val="FF9090"/>
                </a:solidFill>
              </a:rPr>
              <a:t>30%</a:t>
            </a:r>
          </a:p>
        </p:txBody>
      </p:sp>
      <p:sp>
        <p:nvSpPr>
          <p:cNvPr id="5" name="Shape 65"/>
          <p:cNvSpPr/>
          <p:nvPr userDrawn="1"/>
        </p:nvSpPr>
        <p:spPr>
          <a:xfrm>
            <a:off x="3499201" y="3865706"/>
            <a:ext cx="761222" cy="44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sz="1050" dirty="0"/>
              <a:t>London</a:t>
            </a:r>
          </a:p>
        </p:txBody>
      </p:sp>
      <p:sp>
        <p:nvSpPr>
          <p:cNvPr id="6" name="Shape 65"/>
          <p:cNvSpPr/>
          <p:nvPr userDrawn="1"/>
        </p:nvSpPr>
        <p:spPr>
          <a:xfrm>
            <a:off x="5644801" y="4378466"/>
            <a:ext cx="761222" cy="44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lang="fi-FI" sz="1050" dirty="0" smtClean="0"/>
              <a:t>Munich</a:t>
            </a:r>
            <a:endParaRPr sz="1050" dirty="0"/>
          </a:p>
        </p:txBody>
      </p:sp>
      <p:sp>
        <p:nvSpPr>
          <p:cNvPr id="7" name="Shape 65"/>
          <p:cNvSpPr/>
          <p:nvPr userDrawn="1"/>
        </p:nvSpPr>
        <p:spPr>
          <a:xfrm>
            <a:off x="6783288" y="3706723"/>
            <a:ext cx="761222" cy="44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lang="fi-FI" sz="1050" dirty="0" smtClean="0"/>
              <a:t>Berlin</a:t>
            </a:r>
            <a:endParaRPr sz="1050" dirty="0"/>
          </a:p>
        </p:txBody>
      </p:sp>
      <p:sp>
        <p:nvSpPr>
          <p:cNvPr id="8" name="Shape 65"/>
          <p:cNvSpPr/>
          <p:nvPr userDrawn="1"/>
        </p:nvSpPr>
        <p:spPr>
          <a:xfrm>
            <a:off x="6406023" y="2513989"/>
            <a:ext cx="937752" cy="44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lang="fi-FI" sz="1050" dirty="0" smtClean="0"/>
              <a:t>Stockholm</a:t>
            </a:r>
            <a:endParaRPr sz="1050" dirty="0"/>
          </a:p>
        </p:txBody>
      </p:sp>
      <p:sp>
        <p:nvSpPr>
          <p:cNvPr id="9" name="Shape 65"/>
          <p:cNvSpPr/>
          <p:nvPr userDrawn="1"/>
        </p:nvSpPr>
        <p:spPr>
          <a:xfrm>
            <a:off x="7104434" y="1988389"/>
            <a:ext cx="937752" cy="44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lang="fi-FI" sz="1050" smtClean="0"/>
              <a:t>Tampere</a:t>
            </a:r>
            <a:endParaRPr sz="1050" dirty="0"/>
          </a:p>
        </p:txBody>
      </p:sp>
      <p:sp>
        <p:nvSpPr>
          <p:cNvPr id="10" name="Shape 65"/>
          <p:cNvSpPr/>
          <p:nvPr userDrawn="1"/>
        </p:nvSpPr>
        <p:spPr>
          <a:xfrm>
            <a:off x="8098034" y="2146789"/>
            <a:ext cx="937752" cy="44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lang="fi-FI" sz="1050" dirty="0" smtClean="0"/>
              <a:t>Helsinki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942270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diagr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11176" y="4898624"/>
            <a:ext cx="521648" cy="1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90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diagr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turice_flags_voronoi1.mp4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12203"/>
            <a:ext cx="9144000" cy="51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1103971" y="2055624"/>
            <a:ext cx="6936058" cy="5100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i-FI" sz="4000" b="1" i="0" kern="1200">
                <a:solidFill>
                  <a:schemeClr val="bg1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digital</a:t>
            </a:r>
            <a:r>
              <a:rPr lang="fi-FI" dirty="0" smtClean="0"/>
              <a:t> </a:t>
            </a:r>
            <a:r>
              <a:rPr lang="fi-FI" dirty="0" err="1" smtClean="0"/>
              <a:t>disruption</a:t>
            </a:r>
            <a:r>
              <a:rPr lang="fi-FI" dirty="0" smtClean="0"/>
              <a:t> </a:t>
            </a:r>
            <a:r>
              <a:rPr lang="fi-FI" dirty="0" err="1" smtClean="0"/>
              <a:t>needs</a:t>
            </a:r>
            <a:r>
              <a:rPr lang="fi-FI" dirty="0" smtClean="0"/>
              <a:t> </a:t>
            </a:r>
            <a:r>
              <a:rPr lang="fi-FI" dirty="0" err="1" smtClean="0"/>
              <a:t>builders</a:t>
            </a:r>
            <a:r>
              <a:rPr lang="fi-FI" dirty="0" smtClean="0"/>
              <a:t>, </a:t>
            </a:r>
            <a:r>
              <a:rPr lang="fi-FI" dirty="0" err="1" smtClean="0"/>
              <a:t>innovators</a:t>
            </a:r>
            <a:r>
              <a:rPr lang="fi-FI" dirty="0" smtClean="0"/>
              <a:t> and </a:t>
            </a:r>
            <a:r>
              <a:rPr lang="fi-FI" dirty="0" err="1" smtClean="0"/>
              <a:t>change</a:t>
            </a:r>
            <a:r>
              <a:rPr lang="fi-FI" dirty="0" smtClean="0"/>
              <a:t> </a:t>
            </a:r>
            <a:r>
              <a:rPr lang="fi-FI" dirty="0" err="1" smtClean="0"/>
              <a:t>agents</a:t>
            </a:r>
            <a:r>
              <a:rPr lang="fi-FI" dirty="0" smtClean="0"/>
              <a:t> to show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world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way</a:t>
            </a:r>
            <a:r>
              <a:rPr lang="fi-FI" dirty="0" smtClean="0"/>
              <a:t>_</a:t>
            </a:r>
            <a:endParaRPr lang="fi-FI" dirty="0"/>
          </a:p>
        </p:txBody>
      </p:sp>
      <p:sp>
        <p:nvSpPr>
          <p:cNvPr id="5" name="Title 3"/>
          <p:cNvSpPr txBox="1">
            <a:spLocks/>
          </p:cNvSpPr>
          <p:nvPr userDrawn="1"/>
        </p:nvSpPr>
        <p:spPr>
          <a:xfrm>
            <a:off x="1103971" y="3726024"/>
            <a:ext cx="6936058" cy="5100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i-FI" sz="4000" b="1" i="0" kern="1200">
                <a:solidFill>
                  <a:schemeClr val="bg1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fi-FI" sz="1400" b="0" dirty="0" err="1" smtClean="0"/>
              <a:t>That’s</a:t>
            </a:r>
            <a:r>
              <a:rPr lang="fi-FI" sz="1400" b="0" dirty="0" smtClean="0"/>
              <a:t> us</a:t>
            </a:r>
            <a:endParaRPr lang="fi-FI" sz="1400" b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11176" y="4898624"/>
            <a:ext cx="521648" cy="1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left / Title and text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3042444" y="-15500"/>
            <a:ext cx="6101556" cy="5159000"/>
          </a:xfrm>
          <a:custGeom>
            <a:avLst/>
            <a:gdLst>
              <a:gd name="connsiteX0" fmla="*/ 0 w 6084887"/>
              <a:gd name="connsiteY0" fmla="*/ 0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0 w 6084887"/>
              <a:gd name="connsiteY4" fmla="*/ 0 h 5143500"/>
              <a:gd name="connsiteX0" fmla="*/ 3022169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22169 w 6084887"/>
              <a:gd name="connsiteY4" fmla="*/ 0 h 5158999"/>
              <a:gd name="connsiteX0" fmla="*/ 3377276 w 6084887"/>
              <a:gd name="connsiteY0" fmla="*/ 170932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3377276 w 6084887"/>
              <a:gd name="connsiteY4" fmla="*/ 170932 h 5143500"/>
              <a:gd name="connsiteX0" fmla="*/ 3031047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31047 w 6084887"/>
              <a:gd name="connsiteY4" fmla="*/ 0 h 515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887" h="5158999">
                <a:moveTo>
                  <a:pt x="3031047" y="0"/>
                </a:moveTo>
                <a:lnTo>
                  <a:pt x="6084887" y="15499"/>
                </a:lnTo>
                <a:lnTo>
                  <a:pt x="6084887" y="5158999"/>
                </a:lnTo>
                <a:lnTo>
                  <a:pt x="0" y="5158999"/>
                </a:lnTo>
                <a:lnTo>
                  <a:pt x="3031047" y="0"/>
                </a:lnTo>
                <a:close/>
              </a:path>
            </a:pathLst>
          </a:custGeom>
          <a:solidFill>
            <a:schemeClr val="accent3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0" y="-4335"/>
            <a:ext cx="6084888" cy="5143500"/>
          </a:xfrm>
          <a:custGeom>
            <a:avLst/>
            <a:gdLst>
              <a:gd name="connsiteX0" fmla="*/ 6073458 w 6084888"/>
              <a:gd name="connsiteY0" fmla="*/ 0 h 5143500"/>
              <a:gd name="connsiteX1" fmla="*/ 6084888 w 6084888"/>
              <a:gd name="connsiteY1" fmla="*/ 0 h 5143500"/>
              <a:gd name="connsiteX2" fmla="*/ 6084888 w 6084888"/>
              <a:gd name="connsiteY2" fmla="*/ 58 h 5143500"/>
              <a:gd name="connsiteX3" fmla="*/ 0 w 6084888"/>
              <a:gd name="connsiteY3" fmla="*/ 0 h 5143500"/>
              <a:gd name="connsiteX4" fmla="*/ 6073458 w 6084888"/>
              <a:gd name="connsiteY4" fmla="*/ 0 h 5143500"/>
              <a:gd name="connsiteX5" fmla="*/ 3043240 w 6084888"/>
              <a:gd name="connsiteY5" fmla="*/ 5143500 h 5143500"/>
              <a:gd name="connsiteX6" fmla="*/ 0 w 6084888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4888" h="5143500">
                <a:moveTo>
                  <a:pt x="6073458" y="0"/>
                </a:moveTo>
                <a:lnTo>
                  <a:pt x="6084888" y="0"/>
                </a:lnTo>
                <a:lnTo>
                  <a:pt x="6084888" y="58"/>
                </a:lnTo>
                <a:close/>
                <a:moveTo>
                  <a:pt x="0" y="0"/>
                </a:moveTo>
                <a:lnTo>
                  <a:pt x="6073458" y="0"/>
                </a:lnTo>
                <a:lnTo>
                  <a:pt x="3043240" y="514350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9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5867145" y="1485671"/>
            <a:ext cx="2953006" cy="737501"/>
          </a:xfrm>
        </p:spPr>
        <p:txBody>
          <a:bodyPr wrap="square" tIns="36000" bIns="36000" anchor="t">
            <a:spAutoFit/>
          </a:bodyPr>
          <a:lstStyle>
            <a:lvl1pPr>
              <a:lnSpc>
                <a:spcPct val="90000"/>
              </a:lnSpc>
              <a:defRPr lang="en-US" sz="2400" b="0" i="0" kern="1200" baseline="0" dirty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dirty="0" smtClean="0"/>
              <a:t>Click to edit Master title style_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5867536" y="2351584"/>
            <a:ext cx="2953005" cy="402502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1200" b="1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867400" y="2859088"/>
            <a:ext cx="2952760" cy="190559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100"/>
            </a:lvl1pPr>
            <a:lvl2pPr marL="457200" indent="0">
              <a:buNone/>
              <a:defRPr sz="1050"/>
            </a:lvl2pPr>
            <a:lvl3pPr marL="914400" indent="0">
              <a:buNone/>
              <a:defRPr sz="105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7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diagr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11176" y="4898624"/>
            <a:ext cx="521648" cy="107556"/>
          </a:xfrm>
          <a:prstGeom prst="rect">
            <a:avLst/>
          </a:prstGeom>
        </p:spPr>
      </p:pic>
      <p:sp>
        <p:nvSpPr>
          <p:cNvPr id="5" name="Shape 78"/>
          <p:cNvSpPr/>
          <p:nvPr userDrawn="1"/>
        </p:nvSpPr>
        <p:spPr>
          <a:xfrm>
            <a:off x="694993" y="3224077"/>
            <a:ext cx="2210464" cy="89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defRPr sz="450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sz="1400" dirty="0"/>
              <a:t>Creating a culture that makes innovation happen</a:t>
            </a:r>
          </a:p>
        </p:txBody>
      </p:sp>
      <p:sp>
        <p:nvSpPr>
          <p:cNvPr id="6" name="Shape 79"/>
          <p:cNvSpPr/>
          <p:nvPr userDrawn="1"/>
        </p:nvSpPr>
        <p:spPr>
          <a:xfrm>
            <a:off x="3521852" y="3224077"/>
            <a:ext cx="2040916" cy="89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defRPr sz="450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sz="1400" dirty="0"/>
              <a:t>Discovering and designing new digital services</a:t>
            </a:r>
          </a:p>
        </p:txBody>
      </p:sp>
      <p:sp>
        <p:nvSpPr>
          <p:cNvPr id="7" name="Shape 80"/>
          <p:cNvSpPr/>
          <p:nvPr userDrawn="1"/>
        </p:nvSpPr>
        <p:spPr>
          <a:xfrm>
            <a:off x="6332926" y="3224077"/>
            <a:ext cx="2040916" cy="89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defRPr sz="4500">
                <a:solidFill>
                  <a:srgbClr val="FFFFFF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pPr>
            <a:r>
              <a:rPr sz="1400" dirty="0"/>
              <a:t>Developing, scaling and sustaining digital services</a:t>
            </a:r>
          </a:p>
        </p:txBody>
      </p:sp>
      <p:sp>
        <p:nvSpPr>
          <p:cNvPr id="9" name="Title 3"/>
          <p:cNvSpPr txBox="1">
            <a:spLocks/>
          </p:cNvSpPr>
          <p:nvPr userDrawn="1"/>
        </p:nvSpPr>
        <p:spPr>
          <a:xfrm>
            <a:off x="1103971" y="1755691"/>
            <a:ext cx="6936058" cy="5100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i-FI" sz="4000" b="1" i="0" kern="1200">
                <a:solidFill>
                  <a:schemeClr val="bg1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algn="ctr" defTabSz="914400">
              <a:lnSpc>
                <a:spcPct val="100000"/>
              </a:lnSpc>
              <a:spcBef>
                <a:spcPts val="0"/>
              </a:spcBef>
              <a:defRPr sz="10000" baseline="-279">
                <a:solidFill>
                  <a:srgbClr val="FFFFFF"/>
                </a:solidFill>
                <a:latin typeface="Futurice Bold"/>
                <a:ea typeface="Futurice Bold"/>
                <a:cs typeface="Futurice Bold"/>
                <a:sym typeface="Futurice Bold"/>
              </a:defRPr>
            </a:pPr>
            <a:r>
              <a:rPr lang="fi-FI" sz="4000" dirty="0" err="1" smtClean="0"/>
              <a:t>We</a:t>
            </a:r>
            <a:r>
              <a:rPr lang="fi-FI" sz="4000" dirty="0" smtClean="0"/>
              <a:t> help </a:t>
            </a:r>
            <a:r>
              <a:rPr lang="fi-FI" sz="4000" dirty="0" err="1" smtClean="0"/>
              <a:t>our</a:t>
            </a:r>
            <a:r>
              <a:rPr lang="fi-FI" sz="4000" dirty="0" smtClean="0"/>
              <a:t> </a:t>
            </a:r>
            <a:r>
              <a:rPr lang="fi-FI" sz="4000" dirty="0" err="1" smtClean="0"/>
              <a:t>clients</a:t>
            </a:r>
            <a:r>
              <a:rPr lang="fi-FI" sz="4000" dirty="0" smtClean="0"/>
              <a:t> </a:t>
            </a:r>
            <a:r>
              <a:rPr lang="fi-FI" sz="4000" dirty="0" err="1" smtClean="0"/>
              <a:t>achieve</a:t>
            </a:r>
            <a:endParaRPr lang="fi-FI" sz="4000" dirty="0" smtClean="0"/>
          </a:p>
          <a:p>
            <a:pPr algn="ctr" defTabSz="914400">
              <a:lnSpc>
                <a:spcPct val="100000"/>
              </a:lnSpc>
              <a:spcBef>
                <a:spcPts val="0"/>
              </a:spcBef>
              <a:defRPr sz="10000" baseline="-279">
                <a:solidFill>
                  <a:srgbClr val="FFFFFF"/>
                </a:solidFill>
                <a:latin typeface="Futurice Bold"/>
                <a:ea typeface="Futurice Bold"/>
                <a:cs typeface="Futurice Bold"/>
                <a:sym typeface="Futurice Bold"/>
              </a:defRPr>
            </a:pPr>
            <a:r>
              <a:rPr lang="fi-FI" sz="4000" dirty="0" err="1" smtClean="0"/>
              <a:t>digital</a:t>
            </a:r>
            <a:r>
              <a:rPr lang="fi-FI" sz="4000" dirty="0" smtClean="0"/>
              <a:t> </a:t>
            </a:r>
            <a:r>
              <a:rPr lang="fi-FI" sz="4000" dirty="0" err="1" smtClean="0"/>
              <a:t>transformation</a:t>
            </a:r>
            <a:endParaRPr lang="fi-FI" sz="4000" dirty="0" smtClean="0"/>
          </a:p>
          <a:p>
            <a:pPr algn="ctr" defTabSz="914400">
              <a:lnSpc>
                <a:spcPct val="100000"/>
              </a:lnSpc>
              <a:spcBef>
                <a:spcPts val="0"/>
              </a:spcBef>
              <a:defRPr sz="10000" baseline="-279">
                <a:solidFill>
                  <a:srgbClr val="FFFFFF"/>
                </a:solidFill>
                <a:latin typeface="Futurice Bold"/>
                <a:ea typeface="Futurice Bold"/>
                <a:cs typeface="Futurice Bold"/>
                <a:sym typeface="Futurice Bold"/>
              </a:defRPr>
            </a:pPr>
            <a:r>
              <a:rPr lang="fi-FI" sz="4000" dirty="0" smtClean="0"/>
              <a:t>on 3 </a:t>
            </a:r>
            <a:r>
              <a:rPr lang="fi-FI" sz="4000" dirty="0" err="1" smtClean="0"/>
              <a:t>levels</a:t>
            </a:r>
            <a:r>
              <a:rPr lang="fi-FI" sz="4000" dirty="0" smtClean="0"/>
              <a:t>_</a:t>
            </a:r>
            <a:endParaRPr lang="fi-FI" sz="4000" dirty="0"/>
          </a:p>
        </p:txBody>
      </p:sp>
    </p:spTree>
    <p:extLst>
      <p:ext uri="{BB962C8B-B14F-4D97-AF65-F5344CB8AC3E}">
        <p14:creationId xmlns:p14="http://schemas.microsoft.com/office/powerpoint/2010/main" val="2452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diagram"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666712" y="1083928"/>
            <a:ext cx="5986936" cy="3985294"/>
            <a:chOff x="3977751" y="2700799"/>
            <a:chExt cx="16609457" cy="11056335"/>
          </a:xfrm>
        </p:grpSpPr>
        <p:pic>
          <p:nvPicPr>
            <p:cNvPr id="26" name="box3.png"/>
            <p:cNvPicPr>
              <a:picLocks noChangeAspect="1"/>
            </p:cNvPicPr>
            <p:nvPr userDrawn="1"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469352" y="2700799"/>
              <a:ext cx="3117856" cy="289652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pasted-image.pdf"/>
            <p:cNvPicPr>
              <a:picLocks noChangeAspect="1"/>
            </p:cNvPicPr>
            <p:nvPr userDrawn="1"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183777" y="4625642"/>
              <a:ext cx="2721602" cy="27031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box1.png"/>
            <p:cNvPicPr>
              <a:picLocks noChangeAspect="1"/>
            </p:cNvPicPr>
            <p:nvPr userDrawn="1"/>
          </p:nvPicPr>
          <p:blipFill>
            <a:blip r:embed="rId4">
              <a:extLst/>
            </a:blip>
            <a:stretch>
              <a:fillRect/>
            </a:stretch>
          </p:blipFill>
          <p:spPr>
            <a:xfrm rot="19020000">
              <a:off x="14021300" y="4971879"/>
              <a:ext cx="4469795" cy="377224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asted-image.pdf"/>
            <p:cNvPicPr>
              <a:picLocks noChangeAspect="1"/>
            </p:cNvPicPr>
            <p:nvPr userDrawn="1"/>
          </p:nvPicPr>
          <p:blipFill>
            <a:blip r:embed="rId5">
              <a:extLst/>
            </a:blip>
            <a:stretch>
              <a:fillRect/>
            </a:stretch>
          </p:blipFill>
          <p:spPr>
            <a:xfrm rot="18540000">
              <a:off x="11879438" y="2965884"/>
              <a:ext cx="3959412" cy="39606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FUTURICE_elements_hand.png"/>
            <p:cNvPicPr>
              <a:picLocks noChangeAspect="1"/>
            </p:cNvPicPr>
            <p:nvPr userDrawn="1"/>
          </p:nvPicPr>
          <p:blipFill>
            <a:blip r:embed="rId6">
              <a:extLst/>
            </a:blip>
            <a:srcRect l="6768" r="6768" b="7452"/>
            <a:stretch>
              <a:fillRect/>
            </a:stretch>
          </p:blipFill>
          <p:spPr>
            <a:xfrm>
              <a:off x="3977751" y="3057361"/>
              <a:ext cx="12933577" cy="1069977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2" name="Title Placeholder 1"/>
          <p:cNvSpPr txBox="1">
            <a:spLocks/>
          </p:cNvSpPr>
          <p:nvPr userDrawn="1"/>
        </p:nvSpPr>
        <p:spPr>
          <a:xfrm>
            <a:off x="547981" y="640565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i-FI" sz="2400" b="0" i="0" kern="1200" dirty="0" err="1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b="0" i="0" dirty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Our</a:t>
            </a:r>
            <a:r>
              <a:rPr lang="en-US" b="0" i="0" baseline="0" dirty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 toolbox_</a:t>
            </a:r>
            <a:endParaRPr lang="en-US" b="0" i="0" dirty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3" name="Shape 65"/>
          <p:cNvSpPr/>
          <p:nvPr userDrawn="1"/>
        </p:nvSpPr>
        <p:spPr>
          <a:xfrm>
            <a:off x="4011659" y="1067211"/>
            <a:ext cx="761222" cy="44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lang="fi-FI" sz="1050" smtClean="0">
                <a:solidFill>
                  <a:srgbClr val="472B94"/>
                </a:solidFill>
              </a:rPr>
              <a:t>Design</a:t>
            </a:r>
            <a:endParaRPr sz="1050" dirty="0">
              <a:solidFill>
                <a:srgbClr val="472B94"/>
              </a:solidFill>
            </a:endParaRPr>
          </a:p>
        </p:txBody>
      </p:sp>
      <p:sp>
        <p:nvSpPr>
          <p:cNvPr id="34" name="Shape 65"/>
          <p:cNvSpPr/>
          <p:nvPr userDrawn="1"/>
        </p:nvSpPr>
        <p:spPr>
          <a:xfrm>
            <a:off x="6587222" y="2773999"/>
            <a:ext cx="896463" cy="44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lang="fi-FI" sz="1050" smtClean="0">
                <a:solidFill>
                  <a:srgbClr val="472B94"/>
                </a:solidFill>
              </a:rPr>
              <a:t>Advisory</a:t>
            </a:r>
            <a:endParaRPr sz="1050" dirty="0">
              <a:solidFill>
                <a:srgbClr val="472B94"/>
              </a:solidFill>
            </a:endParaRPr>
          </a:p>
        </p:txBody>
      </p:sp>
      <p:sp>
        <p:nvSpPr>
          <p:cNvPr id="35" name="Shape 65"/>
          <p:cNvSpPr/>
          <p:nvPr userDrawn="1"/>
        </p:nvSpPr>
        <p:spPr>
          <a:xfrm>
            <a:off x="7243551" y="2219986"/>
            <a:ext cx="1113249" cy="44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lang="fi-FI" sz="1050" smtClean="0">
                <a:solidFill>
                  <a:srgbClr val="472B94"/>
                </a:solidFill>
              </a:rPr>
              <a:t>Data</a:t>
            </a:r>
            <a:r>
              <a:rPr lang="fi-FI" sz="1050" baseline="0" smtClean="0">
                <a:solidFill>
                  <a:srgbClr val="472B94"/>
                </a:solidFill>
              </a:rPr>
              <a:t> Science</a:t>
            </a:r>
            <a:endParaRPr sz="1050" dirty="0">
              <a:solidFill>
                <a:srgbClr val="472B94"/>
              </a:solidFill>
            </a:endParaRPr>
          </a:p>
        </p:txBody>
      </p:sp>
      <p:sp>
        <p:nvSpPr>
          <p:cNvPr id="36" name="Shape 65"/>
          <p:cNvSpPr/>
          <p:nvPr userDrawn="1"/>
        </p:nvSpPr>
        <p:spPr>
          <a:xfrm>
            <a:off x="6237044" y="782091"/>
            <a:ext cx="1761568" cy="44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 algn="r" defTabSz="457200">
              <a:lnSpc>
                <a:spcPct val="120000"/>
              </a:lnSpc>
              <a:spcBef>
                <a:spcPts val="0"/>
              </a:spcBef>
              <a:defRPr sz="3000">
                <a:solidFill>
                  <a:srgbClr val="500F5A"/>
                </a:solidFill>
                <a:latin typeface="Futurice Regular"/>
                <a:ea typeface="Futurice Regular"/>
                <a:cs typeface="Futurice Regular"/>
                <a:sym typeface="Futurice Regular"/>
              </a:defRPr>
            </a:lvl1pPr>
          </a:lstStyle>
          <a:p>
            <a:r>
              <a:rPr lang="fi-FI" sz="1050" dirty="0" smtClean="0">
                <a:solidFill>
                  <a:srgbClr val="472B94"/>
                </a:solidFill>
              </a:rPr>
              <a:t>Software </a:t>
            </a:r>
            <a:r>
              <a:rPr lang="fi-FI" sz="1050" dirty="0" err="1" smtClean="0">
                <a:solidFill>
                  <a:srgbClr val="472B94"/>
                </a:solidFill>
              </a:rPr>
              <a:t>Development</a:t>
            </a:r>
            <a:endParaRPr sz="1050" dirty="0">
              <a:solidFill>
                <a:srgbClr val="472B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2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diagr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5"/>
          <p:cNvSpPr/>
          <p:nvPr userDrawn="1"/>
        </p:nvSpPr>
        <p:spPr>
          <a:xfrm>
            <a:off x="3017476" y="0"/>
            <a:ext cx="6126524" cy="5179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D6EFE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/>
          </a:p>
        </p:txBody>
      </p:sp>
      <p:pic>
        <p:nvPicPr>
          <p:cNvPr id="4" name="z_test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60111" y="1544280"/>
            <a:ext cx="965544" cy="322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vodafone-black-1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11455" y="2015031"/>
            <a:ext cx="667925" cy="667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ermanwings_logo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556990" y="4012454"/>
            <a:ext cx="1122209" cy="25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riginal.png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538420" y="2970918"/>
            <a:ext cx="1029946" cy="21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elenia.png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655035" y="3545040"/>
            <a:ext cx="791628" cy="20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llianz.png"/>
          <p:cNvPicPr>
            <a:picLocks noChangeAspect="1"/>
          </p:cNvPicPr>
          <p:nvPr userDrawn="1"/>
        </p:nvPicPr>
        <p:blipFill>
          <a:blip r:embed="rId7">
            <a:extLst/>
          </a:blip>
          <a:stretch>
            <a:fillRect/>
          </a:stretch>
        </p:blipFill>
        <p:spPr>
          <a:xfrm>
            <a:off x="2522116" y="1600877"/>
            <a:ext cx="799443" cy="20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ogo-black-nokia-560.png"/>
          <p:cNvPicPr>
            <a:picLocks noChangeAspect="1"/>
          </p:cNvPicPr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2514741" y="2264973"/>
            <a:ext cx="771703" cy="330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mw-xxl.png"/>
          <p:cNvPicPr>
            <a:picLocks noChangeAspect="1"/>
          </p:cNvPicPr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727887" y="2968625"/>
            <a:ext cx="345412" cy="34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anoma-logo-pixels-gray-v2.png"/>
          <p:cNvPicPr>
            <a:picLocks noChangeAspect="1"/>
          </p:cNvPicPr>
          <p:nvPr userDrawn="1"/>
        </p:nvPicPr>
        <p:blipFill>
          <a:blip r:embed="rId10">
            <a:extLst/>
          </a:blip>
          <a:stretch>
            <a:fillRect/>
          </a:stretch>
        </p:blipFill>
        <p:spPr>
          <a:xfrm>
            <a:off x="2494070" y="3725238"/>
            <a:ext cx="759909" cy="50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nordea_black.png"/>
          <p:cNvPicPr>
            <a:picLocks noChangeAspect="1"/>
          </p:cNvPicPr>
          <p:nvPr userDrawn="1"/>
        </p:nvPicPr>
        <p:blipFill>
          <a:blip r:embed="rId11">
            <a:extLst/>
          </a:blip>
          <a:stretch>
            <a:fillRect/>
          </a:stretch>
        </p:blipFill>
        <p:spPr>
          <a:xfrm>
            <a:off x="3977005" y="1237781"/>
            <a:ext cx="1229359" cy="922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helen-logo-new-meganav.png"/>
          <p:cNvPicPr>
            <a:picLocks noChangeAspect="1"/>
          </p:cNvPicPr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4131344" y="2155332"/>
            <a:ext cx="864338" cy="302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caruna-footer-logo.png"/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4146152" y="3007167"/>
            <a:ext cx="825848" cy="140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1453062670_samsung-logo-black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4174541" y="3473081"/>
            <a:ext cx="764496" cy="238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00_logo_axel_springer_2x.png"/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4034383" y="3826497"/>
            <a:ext cx="1178754" cy="687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eezer.png"/>
          <p:cNvPicPr>
            <a:picLocks noChangeAspect="1"/>
          </p:cNvPicPr>
          <p:nvPr userDrawn="1"/>
        </p:nvPicPr>
        <p:blipFill>
          <a:blip r:embed="rId16">
            <a:extLst/>
          </a:blip>
          <a:srcRect b="9882"/>
          <a:stretch>
            <a:fillRect/>
          </a:stretch>
        </p:blipFill>
        <p:spPr>
          <a:xfrm>
            <a:off x="6213996" y="2130372"/>
            <a:ext cx="860784" cy="436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rtl_logo.png"/>
          <p:cNvPicPr>
            <a:picLocks noChangeAspect="1"/>
          </p:cNvPicPr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6234314" y="2938036"/>
            <a:ext cx="797105" cy="34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eon-se-logo_2621_20100813_2.png"/>
          <p:cNvPicPr>
            <a:picLocks noChangeAspect="1"/>
          </p:cNvPicPr>
          <p:nvPr userDrawn="1"/>
        </p:nvPicPr>
        <p:blipFill>
          <a:blip r:embed="rId18">
            <a:extLst/>
          </a:blip>
          <a:stretch>
            <a:fillRect/>
          </a:stretch>
        </p:blipFill>
        <p:spPr>
          <a:xfrm>
            <a:off x="6232788" y="1514108"/>
            <a:ext cx="734788" cy="306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ogo_Sky_Deutschland_2014.svg.png"/>
          <p:cNvPicPr>
            <a:picLocks noChangeAspect="1"/>
          </p:cNvPicPr>
          <p:nvPr userDrawn="1"/>
        </p:nvPicPr>
        <p:blipFill>
          <a:blip r:embed="rId19">
            <a:extLst/>
          </a:blip>
          <a:stretch>
            <a:fillRect/>
          </a:stretch>
        </p:blipFill>
        <p:spPr>
          <a:xfrm>
            <a:off x="7870471" y="1562121"/>
            <a:ext cx="389504" cy="238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volkswagen-512.png"/>
          <p:cNvPicPr>
            <a:picLocks noChangeAspect="1"/>
          </p:cNvPicPr>
          <p:nvPr userDrawn="1"/>
        </p:nvPicPr>
        <p:blipFill>
          <a:blip r:embed="rId20">
            <a:extLst/>
          </a:blip>
          <a:stretch>
            <a:fillRect/>
          </a:stretch>
        </p:blipFill>
        <p:spPr>
          <a:xfrm>
            <a:off x="7877568" y="2215665"/>
            <a:ext cx="368642" cy="368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Fortum_logo.png"/>
          <p:cNvPicPr>
            <a:picLocks noChangeAspect="1"/>
          </p:cNvPicPr>
          <p:nvPr userDrawn="1"/>
        </p:nvPicPr>
        <p:blipFill>
          <a:blip r:embed="rId21">
            <a:extLst/>
          </a:blip>
          <a:stretch>
            <a:fillRect/>
          </a:stretch>
        </p:blipFill>
        <p:spPr>
          <a:xfrm>
            <a:off x="7686670" y="2994570"/>
            <a:ext cx="759909" cy="174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here_maps-app.png"/>
          <p:cNvPicPr>
            <a:picLocks noChangeAspect="1"/>
          </p:cNvPicPr>
          <p:nvPr userDrawn="1"/>
        </p:nvPicPr>
        <p:blipFill>
          <a:blip r:embed="rId22">
            <a:extLst/>
          </a:blip>
          <a:stretch>
            <a:fillRect/>
          </a:stretch>
        </p:blipFill>
        <p:spPr>
          <a:xfrm>
            <a:off x="7687944" y="3453326"/>
            <a:ext cx="771775" cy="708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fill_400x400_original_Wall_Logo.png"/>
          <p:cNvPicPr>
            <a:picLocks noChangeAspect="1"/>
          </p:cNvPicPr>
          <p:nvPr userDrawn="1"/>
        </p:nvPicPr>
        <p:blipFill>
          <a:blip r:embed="rId23">
            <a:extLst/>
          </a:blip>
          <a:stretch>
            <a:fillRect/>
          </a:stretch>
        </p:blipFill>
        <p:spPr>
          <a:xfrm>
            <a:off x="6280637" y="3482053"/>
            <a:ext cx="708917" cy="708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itle Placeholder 1"/>
          <p:cNvSpPr txBox="1">
            <a:spLocks/>
          </p:cNvSpPr>
          <p:nvPr userDrawn="1"/>
        </p:nvSpPr>
        <p:spPr>
          <a:xfrm>
            <a:off x="547981" y="640565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i-FI" sz="2400" b="0" i="0" kern="1200" dirty="0" err="1" smtClean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b="0" i="0" dirty="0" smtClean="0">
                <a:solidFill>
                  <a:srgbClr val="000000"/>
                </a:solidFill>
                <a:latin typeface="Futurice" charset="0"/>
                <a:ea typeface="Futurice" charset="0"/>
                <a:cs typeface="Futurice" charset="0"/>
              </a:rPr>
              <a:t>Our</a:t>
            </a:r>
            <a:r>
              <a:rPr lang="en-US" b="0" i="0" baseline="0" dirty="0" smtClean="0">
                <a:solidFill>
                  <a:srgbClr val="000000"/>
                </a:solidFill>
                <a:latin typeface="Futurice" charset="0"/>
                <a:ea typeface="Futurice" charset="0"/>
                <a:cs typeface="Futurice" charset="0"/>
              </a:rPr>
              <a:t> clients_</a:t>
            </a:r>
            <a:endParaRPr lang="en-US" b="0" i="0" dirty="0">
              <a:solidFill>
                <a:srgbClr val="000000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5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/>
          <p:nvPr userDrawn="1"/>
        </p:nvSpPr>
        <p:spPr>
          <a:xfrm rot="10800000">
            <a:off x="3059113" y="0"/>
            <a:ext cx="6084888" cy="5143500"/>
          </a:xfrm>
          <a:custGeom>
            <a:avLst/>
            <a:gdLst>
              <a:gd name="connsiteX0" fmla="*/ 0 w 6084888"/>
              <a:gd name="connsiteY0" fmla="*/ 0 h 5143500"/>
              <a:gd name="connsiteX1" fmla="*/ 6084888 w 6084888"/>
              <a:gd name="connsiteY1" fmla="*/ 0 h 5143500"/>
              <a:gd name="connsiteX2" fmla="*/ 6084888 w 6084888"/>
              <a:gd name="connsiteY2" fmla="*/ 5143500 h 5143500"/>
              <a:gd name="connsiteX3" fmla="*/ 0 w 6084888"/>
              <a:gd name="connsiteY3" fmla="*/ 5143500 h 5143500"/>
              <a:gd name="connsiteX4" fmla="*/ 0 w 6084888"/>
              <a:gd name="connsiteY4" fmla="*/ 0 h 5143500"/>
              <a:gd name="connsiteX0" fmla="*/ 0 w 6084888"/>
              <a:gd name="connsiteY0" fmla="*/ 0 h 5143500"/>
              <a:gd name="connsiteX1" fmla="*/ 6084888 w 6084888"/>
              <a:gd name="connsiteY1" fmla="*/ 0 h 5143500"/>
              <a:gd name="connsiteX2" fmla="*/ 3274780 w 6084888"/>
              <a:gd name="connsiteY2" fmla="*/ 5143500 h 5143500"/>
              <a:gd name="connsiteX3" fmla="*/ 0 w 6084888"/>
              <a:gd name="connsiteY3" fmla="*/ 5143500 h 5143500"/>
              <a:gd name="connsiteX4" fmla="*/ 0 w 6084888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888" h="5143500">
                <a:moveTo>
                  <a:pt x="0" y="0"/>
                </a:moveTo>
                <a:lnTo>
                  <a:pt x="6084888" y="0"/>
                </a:lnTo>
                <a:lnTo>
                  <a:pt x="327478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FDF7AE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878414" y="1670533"/>
            <a:ext cx="4015875" cy="993706"/>
          </a:xfrm>
          <a:noFill/>
        </p:spPr>
        <p:txBody>
          <a:bodyPr wrap="square" lIns="0" tIns="108000" rIns="108000" bIns="108000" rtlCol="0" anchor="t">
            <a:spAutoFit/>
          </a:bodyPr>
          <a:lstStyle>
            <a:lvl1pPr>
              <a:lnSpc>
                <a:spcPct val="70000"/>
              </a:lnSpc>
              <a:defRPr lang="en-US" sz="3600" b="0" i="0" baseline="0" dirty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en-US" dirty="0" smtClean="0"/>
              <a:t>Acids_ [your section header]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32894" y="3076575"/>
            <a:ext cx="3071355" cy="1079500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rgbClr val="472B94"/>
                </a:solidFill>
              </a:defRPr>
            </a:lvl1pPr>
          </a:lstStyle>
          <a:p>
            <a:pPr lvl="0"/>
            <a:r>
              <a:rPr lang="en-US" dirty="0" smtClean="0"/>
              <a:t>Get some help </a:t>
            </a:r>
            <a:r>
              <a:rPr lang="en-US" dirty="0" err="1" smtClean="0"/>
              <a:t>yo</a:t>
            </a:r>
            <a:r>
              <a:rPr lang="en-US" dirty="0" smtClean="0"/>
              <a:t>, grab some assets. [your short text]</a:t>
            </a:r>
          </a:p>
        </p:txBody>
      </p:sp>
    </p:spTree>
    <p:extLst>
      <p:ext uri="{BB962C8B-B14F-4D97-AF65-F5344CB8AC3E}">
        <p14:creationId xmlns:p14="http://schemas.microsoft.com/office/powerpoint/2010/main" val="3143612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7223125" y="1095375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7223125" y="21632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7223125" y="32427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5551987" y="1095375"/>
            <a:ext cx="1381125" cy="912813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5551987" y="21632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5551987" y="32427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881241" y="1095375"/>
            <a:ext cx="1381125" cy="912813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3881241" y="21632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3881241" y="32427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2210885" y="1095375"/>
            <a:ext cx="1381125" cy="912813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33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2210885" y="21632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2210885" y="32427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50424" y="1095375"/>
            <a:ext cx="1381125" cy="912813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23"/>
          </p:nvPr>
        </p:nvSpPr>
        <p:spPr>
          <a:xfrm>
            <a:off x="550424" y="21632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24"/>
          </p:nvPr>
        </p:nvSpPr>
        <p:spPr>
          <a:xfrm>
            <a:off x="550424" y="3242768"/>
            <a:ext cx="1381125" cy="912813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Quick Images_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3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Highlight metrics or topics_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25148" y="1883611"/>
            <a:ext cx="956031" cy="1088366"/>
          </a:xfrm>
        </p:spPr>
        <p:txBody>
          <a:bodyPr wrap="none">
            <a:spAutoFit/>
          </a:bodyPr>
          <a:lstStyle>
            <a:lvl1pPr marL="900" indent="0" algn="ctr">
              <a:buNone/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 sz="6600" b="1" i="0" spc="-300" dirty="0" smtClean="0">
                <a:solidFill>
                  <a:schemeClr val="tx2"/>
                </a:solidFill>
                <a:latin typeface="Futurice Monospaced" charset="0"/>
                <a:ea typeface="Futurice Monospaced" charset="0"/>
                <a:cs typeface="Futurice Monospaced" charset="0"/>
              </a:rPr>
              <a:t>30</a:t>
            </a:r>
            <a:endParaRPr lang="en-US" sz="6600" b="1" i="0" spc="-300" dirty="0">
              <a:solidFill>
                <a:schemeClr val="tx2"/>
              </a:solidFill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859443" y="1883611"/>
            <a:ext cx="1433726" cy="1088366"/>
          </a:xfrm>
        </p:spPr>
        <p:txBody>
          <a:bodyPr wrap="none">
            <a:spAutoFit/>
          </a:bodyPr>
          <a:lstStyle>
            <a:lvl1pPr marL="900" indent="0" algn="ctr">
              <a:buNone/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 sz="6600" b="1" i="0" spc="-300" dirty="0" smtClean="0">
                <a:solidFill>
                  <a:schemeClr val="tx2"/>
                </a:solidFill>
                <a:latin typeface="Futurice Monospaced" charset="0"/>
                <a:ea typeface="Futurice Monospaced" charset="0"/>
                <a:cs typeface="Futurice Monospaced" charset="0"/>
              </a:rPr>
              <a:t>152</a:t>
            </a:r>
            <a:endParaRPr lang="en-US" sz="6600" b="1" i="0" spc="-300" dirty="0">
              <a:solidFill>
                <a:schemeClr val="tx2"/>
              </a:solidFill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114654" y="1883611"/>
            <a:ext cx="478336" cy="1088366"/>
          </a:xfrm>
        </p:spPr>
        <p:txBody>
          <a:bodyPr wrap="none">
            <a:spAutoFit/>
          </a:bodyPr>
          <a:lstStyle>
            <a:lvl1pPr marL="900" indent="0" algn="ctr">
              <a:buNone/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 sz="6600" b="1" i="0" spc="-300" dirty="0" smtClean="0">
                <a:solidFill>
                  <a:schemeClr val="tx2"/>
                </a:solidFill>
                <a:latin typeface="Futurice Monospaced" charset="0"/>
                <a:ea typeface="Futurice Monospaced" charset="0"/>
                <a:cs typeface="Futurice Monospaced" charset="0"/>
              </a:rPr>
              <a:t>3</a:t>
            </a:r>
            <a:endParaRPr lang="en-US" sz="6600" b="1" i="0" spc="-300" dirty="0">
              <a:solidFill>
                <a:schemeClr val="tx2"/>
              </a:solidFill>
              <a:latin typeface="Futurice Monospaced" charset="0"/>
              <a:ea typeface="Futurice Monospaced" charset="0"/>
              <a:cs typeface="Futurice Monospaced" charset="0"/>
            </a:endParaRPr>
          </a:p>
        </p:txBody>
      </p:sp>
      <p:sp>
        <p:nvSpPr>
          <p:cNvPr id="30" name="Text Placeholder 53"/>
          <p:cNvSpPr>
            <a:spLocks noGrp="1"/>
          </p:cNvSpPr>
          <p:nvPr>
            <p:ph type="body" sz="quarter" idx="13" hasCustomPrompt="1"/>
          </p:nvPr>
        </p:nvSpPr>
        <p:spPr>
          <a:xfrm>
            <a:off x="957740" y="3371850"/>
            <a:ext cx="1684976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9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Short rap on what’s </a:t>
            </a:r>
            <a:r>
              <a:rPr lang="en-US" dirty="0" err="1" smtClean="0"/>
              <a:t>kickin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1" name="Text Placeholder 53"/>
          <p:cNvSpPr>
            <a:spLocks noGrp="1"/>
          </p:cNvSpPr>
          <p:nvPr>
            <p:ph type="body" sz="quarter" idx="14" hasCustomPrompt="1"/>
          </p:nvPr>
        </p:nvSpPr>
        <p:spPr>
          <a:xfrm>
            <a:off x="3577213" y="2873825"/>
            <a:ext cx="1989574" cy="498025"/>
          </a:xfrm>
        </p:spPr>
        <p:txBody>
          <a:bodyPr anchor="b"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4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algn="ctr">
              <a:lnSpc>
                <a:spcPct val="80000"/>
              </a:lnSpc>
              <a:spcAft>
                <a:spcPts val="0"/>
              </a:spcAft>
            </a:pPr>
            <a:r>
              <a:rPr lang="en-US" sz="1800" b="1" i="0" dirty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Interviews</a:t>
            </a:r>
            <a:r>
              <a:rPr lang="en-US" sz="1800" b="1" i="0" baseline="0" dirty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 with top experts_</a:t>
            </a:r>
            <a:endParaRPr lang="en-US" sz="1800" b="1" i="0" dirty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2" name="Text Placeholder 53"/>
          <p:cNvSpPr>
            <a:spLocks noGrp="1"/>
          </p:cNvSpPr>
          <p:nvPr>
            <p:ph type="body" sz="quarter" idx="15" hasCustomPrompt="1"/>
          </p:nvPr>
        </p:nvSpPr>
        <p:spPr>
          <a:xfrm>
            <a:off x="6501287" y="3371850"/>
            <a:ext cx="1684976" cy="609323"/>
          </a:xfrm>
        </p:spPr>
        <p:txBody>
          <a:bodyPr>
            <a:noAutofit/>
          </a:bodyPr>
          <a:lstStyle>
            <a:lvl1pPr marL="900" marR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Short rap on what’s </a:t>
            </a:r>
            <a:r>
              <a:rPr lang="en-US" dirty="0" err="1" smtClean="0"/>
              <a:t>kickin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4" name="Text Placeholder 53"/>
          <p:cNvSpPr>
            <a:spLocks noGrp="1"/>
          </p:cNvSpPr>
          <p:nvPr>
            <p:ph type="body" sz="quarter" idx="16" hasCustomPrompt="1"/>
          </p:nvPr>
        </p:nvSpPr>
        <p:spPr>
          <a:xfrm>
            <a:off x="805441" y="2873825"/>
            <a:ext cx="1989574" cy="498025"/>
          </a:xfrm>
        </p:spPr>
        <p:txBody>
          <a:bodyPr anchor="b"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4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algn="ctr">
              <a:lnSpc>
                <a:spcPct val="80000"/>
              </a:lnSpc>
              <a:spcAft>
                <a:spcPts val="0"/>
              </a:spcAft>
            </a:pPr>
            <a:r>
              <a:rPr lang="en-US" sz="1800" b="1" i="0" dirty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Interviews</a:t>
            </a:r>
            <a:r>
              <a:rPr lang="en-US" sz="1800" b="1" i="0" baseline="0" dirty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 with top experts_</a:t>
            </a:r>
            <a:endParaRPr lang="en-US" sz="1800" b="1" i="0" dirty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5" name="Text Placeholder 53"/>
          <p:cNvSpPr>
            <a:spLocks noGrp="1"/>
          </p:cNvSpPr>
          <p:nvPr>
            <p:ph type="body" sz="quarter" idx="17" hasCustomPrompt="1"/>
          </p:nvPr>
        </p:nvSpPr>
        <p:spPr>
          <a:xfrm>
            <a:off x="6359035" y="2873825"/>
            <a:ext cx="1989574" cy="498025"/>
          </a:xfrm>
        </p:spPr>
        <p:txBody>
          <a:bodyPr anchor="b"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1400" b="1" i="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algn="ctr">
              <a:lnSpc>
                <a:spcPct val="80000"/>
              </a:lnSpc>
              <a:spcAft>
                <a:spcPts val="0"/>
              </a:spcAft>
            </a:pPr>
            <a:r>
              <a:rPr lang="en-US" sz="1800" b="1" i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Interviews</a:t>
            </a:r>
            <a:r>
              <a:rPr lang="en-US" sz="1800" b="1" i="0" baseline="0" smtClean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rPr>
              <a:t> with top experts_</a:t>
            </a:r>
            <a:endParaRPr lang="en-US" sz="1800" b="1" i="0" dirty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36" name="Text Placeholder 53"/>
          <p:cNvSpPr>
            <a:spLocks noGrp="1"/>
          </p:cNvSpPr>
          <p:nvPr>
            <p:ph type="body" sz="quarter" idx="18" hasCustomPrompt="1"/>
          </p:nvPr>
        </p:nvSpPr>
        <p:spPr>
          <a:xfrm>
            <a:off x="3739795" y="3371850"/>
            <a:ext cx="1684976" cy="609323"/>
          </a:xfrm>
        </p:spPr>
        <p:txBody>
          <a:bodyPr>
            <a:noAutofit/>
          </a:bodyPr>
          <a:lstStyle>
            <a:lvl1pPr marL="900" indent="0" algn="ctr">
              <a:lnSpc>
                <a:spcPct val="80000"/>
              </a:lnSpc>
              <a:spcAft>
                <a:spcPts val="0"/>
              </a:spcAft>
              <a:buNone/>
              <a:defRPr sz="900" baseline="0">
                <a:latin typeface="Futurice" charset="0"/>
                <a:ea typeface="Futurice" charset="0"/>
                <a:cs typeface="Futurice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Top feature highlights. Short rap on what’s </a:t>
            </a:r>
            <a:r>
              <a:rPr lang="en-US" dirty="0" err="1" smtClean="0"/>
              <a:t>kickin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2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pe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64501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Scope details_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2531522"/>
            <a:ext cx="2155825" cy="200025"/>
          </a:xfrm>
        </p:spPr>
        <p:txBody>
          <a:bodyPr>
            <a:noAutofit/>
          </a:bodyPr>
          <a:lstStyle>
            <a:lvl1pPr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ORGANIZATIONAL SCOPE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39749" y="3166725"/>
            <a:ext cx="2155825" cy="200025"/>
          </a:xfrm>
        </p:spPr>
        <p:txBody>
          <a:bodyPr>
            <a:noAutofit/>
          </a:bodyPr>
          <a:lstStyle>
            <a:lvl1pPr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PROJECT PHASE SCOPE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4477726"/>
            <a:ext cx="2155825" cy="200025"/>
          </a:xfrm>
        </p:spPr>
        <p:txBody>
          <a:bodyPr>
            <a:noAutofit/>
          </a:bodyPr>
          <a:lstStyle>
            <a:lvl1pPr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SEVEN ELVES SCOPE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3841255"/>
            <a:ext cx="2155825" cy="200025"/>
          </a:xfrm>
        </p:spPr>
        <p:txBody>
          <a:bodyPr>
            <a:noAutofit/>
          </a:bodyPr>
          <a:lstStyle>
            <a:lvl1pPr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INNOVATION PIPELINE SCOPE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49" y="1868642"/>
            <a:ext cx="2155825" cy="200025"/>
          </a:xfrm>
        </p:spPr>
        <p:txBody>
          <a:bodyPr>
            <a:noAutofit/>
          </a:bodyPr>
          <a:lstStyle>
            <a:lvl1pPr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GEOGRAPHICAL SCOPE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1226875"/>
            <a:ext cx="2155825" cy="200025"/>
          </a:xfrm>
        </p:spPr>
        <p:txBody>
          <a:bodyPr>
            <a:noAutofit/>
          </a:bodyPr>
          <a:lstStyle>
            <a:lvl1pPr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GALACTIC SCOPE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7712" y="1477785"/>
            <a:ext cx="3928998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Light side of the force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20234" y="1477785"/>
            <a:ext cx="3928998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Dark side of the force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67712" y="2119552"/>
            <a:ext cx="2610917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Earth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260345" y="2119552"/>
            <a:ext cx="2610917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Moon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952978" y="2119552"/>
            <a:ext cx="2610917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Sun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67713" y="2773918"/>
            <a:ext cx="1957774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Gryffindor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578116" y="2773918"/>
            <a:ext cx="1957774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err="1" smtClean="0"/>
              <a:t>Slytherin</a:t>
            </a:r>
            <a:endParaRPr lang="en-US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601197" y="2773918"/>
            <a:ext cx="1957774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 smtClean="0"/>
              <a:t>Hufflepuff</a:t>
            </a:r>
            <a:endParaRPr lang="en-US" dirty="0" smtClean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617919" y="2773918"/>
            <a:ext cx="1957774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 smtClean="0"/>
              <a:t>Ravenclaw</a:t>
            </a:r>
            <a:endParaRPr lang="en-US" dirty="0" smtClean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67713" y="3409071"/>
            <a:ext cx="1555555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Warm up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182230" y="3409071"/>
            <a:ext cx="1555555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Workout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796747" y="3409071"/>
            <a:ext cx="1555555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Stretching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5411264" y="3409071"/>
            <a:ext cx="1555555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Shower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020138" y="3409071"/>
            <a:ext cx="1555555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After beer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567714" y="4729990"/>
            <a:ext cx="1106104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Doc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719253" y="4729990"/>
            <a:ext cx="1106104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Happy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868813" y="4729990"/>
            <a:ext cx="1106104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Bashful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018373" y="4729990"/>
            <a:ext cx="1106104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Dopey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167933" y="4729990"/>
            <a:ext cx="1106104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Sleepy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317493" y="4729990"/>
            <a:ext cx="1106104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Grumpy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469589" y="4729990"/>
            <a:ext cx="1106104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Sneezy</a:t>
            </a: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567713" y="4088223"/>
            <a:ext cx="1271245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Inspiration</a:t>
            </a:r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1912700" y="4088223"/>
            <a:ext cx="1271245" cy="283906"/>
          </a:xfrm>
        </p:spPr>
        <p:txBody>
          <a:bodyPr wrap="square" lIns="72000" tIns="72000" rIns="72000" bIns="72000" anchor="ctr">
            <a:spAutoFit/>
          </a:bodyPr>
          <a:lstStyle>
            <a:lvl1pPr algn="ctr">
              <a:defRPr sz="900" baseline="0">
                <a:solidFill>
                  <a:srgbClr val="472B95"/>
                </a:solidFill>
              </a:defRPr>
            </a:lvl1pPr>
          </a:lstStyle>
          <a:p>
            <a:pPr lvl="0"/>
            <a:r>
              <a:rPr lang="en-US" dirty="0" smtClean="0"/>
              <a:t>Research</a:t>
            </a:r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3257687" y="4088223"/>
            <a:ext cx="1271245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Enlightenment</a:t>
            </a:r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602674" y="4088223"/>
            <a:ext cx="1271245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Prototyping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5947661" y="4088223"/>
            <a:ext cx="1271245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MVP</a:t>
            </a:r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7292650" y="4088223"/>
            <a:ext cx="1271245" cy="283906"/>
          </a:xfrm>
        </p:spPr>
        <p:txBody>
          <a:bodyPr wrap="square" lIns="72000" tIns="72000" rIns="72000" bIns="72000" anchor="ctr">
            <a:spAutoFit/>
          </a:bodyPr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aseline="0">
                <a:solidFill>
                  <a:srgbClr val="472B95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Scale up</a:t>
            </a:r>
          </a:p>
        </p:txBody>
      </p:sp>
    </p:spTree>
    <p:extLst>
      <p:ext uri="{BB962C8B-B14F-4D97-AF65-F5344CB8AC3E}">
        <p14:creationId xmlns:p14="http://schemas.microsoft.com/office/powerpoint/2010/main" val="4224235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reas and highlights">
    <p:bg>
      <p:bgPr>
        <a:gradFill flip="none" rotWithShape="1">
          <a:gsLst>
            <a:gs pos="4000">
              <a:srgbClr val="FFFFF3"/>
            </a:gs>
            <a:gs pos="48000">
              <a:srgbClr val="FFEED9"/>
            </a:gs>
          </a:gsLst>
          <a:lin ang="18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28" hasCustomPrompt="1"/>
          </p:nvPr>
        </p:nvSpPr>
        <p:spPr>
          <a:xfrm rot="5400000">
            <a:off x="2900168" y="1465696"/>
            <a:ext cx="302400" cy="151200"/>
          </a:xfrm>
          <a:prstGeom prst="triangle">
            <a:avLst/>
          </a:prstGeom>
          <a:solidFill>
            <a:srgbClr val="472B94"/>
          </a:solid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016125" y="1314312"/>
            <a:ext cx="825500" cy="468000"/>
          </a:xfrm>
          <a:ln w="3175">
            <a:solidFill>
              <a:srgbClr val="472B94"/>
            </a:solidFill>
          </a:ln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 smtClean="0"/>
              <a:t>Insert slide picture here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2016125" y="1901988"/>
            <a:ext cx="825500" cy="468000"/>
          </a:xfrm>
          <a:ln w="3175">
            <a:solidFill>
              <a:srgbClr val="472B94"/>
            </a:solidFill>
          </a:ln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smtClean="0"/>
              <a:t>Insert slide picture here</a:t>
            </a:r>
            <a:endParaRPr lang="en-US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2016125" y="2489664"/>
            <a:ext cx="825500" cy="468000"/>
          </a:xfrm>
          <a:ln w="3175">
            <a:solidFill>
              <a:srgbClr val="472B94"/>
            </a:solidFill>
          </a:ln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smtClean="0"/>
              <a:t>Insert slide picture here</a:t>
            </a:r>
            <a:endParaRPr lang="en-US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2016125" y="3077340"/>
            <a:ext cx="825500" cy="468000"/>
          </a:xfrm>
          <a:ln w="3175">
            <a:solidFill>
              <a:srgbClr val="472B94"/>
            </a:solidFill>
          </a:ln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 smtClean="0"/>
              <a:t>Insert slide picture here</a:t>
            </a:r>
            <a:endParaRPr lang="en-US" dirty="0"/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2016125" y="3665016"/>
            <a:ext cx="825500" cy="468000"/>
          </a:xfrm>
          <a:ln w="3175">
            <a:solidFill>
              <a:srgbClr val="472B94"/>
            </a:solidFill>
          </a:ln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smtClean="0"/>
              <a:t>Insert slide picture here</a:t>
            </a:r>
            <a:endParaRPr lang="en-US"/>
          </a:p>
        </p:txBody>
      </p:sp>
      <p:sp>
        <p:nvSpPr>
          <p:cNvPr id="67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016125" y="4252693"/>
            <a:ext cx="825500" cy="468000"/>
          </a:xfrm>
          <a:ln w="3175">
            <a:solidFill>
              <a:srgbClr val="472B94"/>
            </a:solidFill>
          </a:ln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 smtClean="0"/>
              <a:t>Insert slide picture here</a:t>
            </a:r>
            <a:endParaRPr lang="en-US" dirty="0"/>
          </a:p>
        </p:txBody>
      </p:sp>
      <p:sp>
        <p:nvSpPr>
          <p:cNvPr id="5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64501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Content areas and highlights_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1314312"/>
            <a:ext cx="1260475" cy="468313"/>
          </a:xfrm>
        </p:spPr>
        <p:txBody>
          <a:bodyPr lIns="108000" tIns="72000" rIns="108000" bIns="72000" anchor="ctr"/>
          <a:lstStyle>
            <a:lvl1pPr algn="ctr">
              <a:defRPr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Scope or other topic</a:t>
            </a:r>
            <a:endParaRPr lang="en-US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39749" y="1901926"/>
            <a:ext cx="1260475" cy="468313"/>
          </a:xfrm>
        </p:spPr>
        <p:txBody>
          <a:bodyPr lIns="108000" tIns="72000" rIns="108000" bIns="72000" anchor="ctr"/>
          <a:lstStyle>
            <a:lvl1pPr algn="ctr">
              <a:defRPr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Scope or other topic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2489540"/>
            <a:ext cx="1260475" cy="468313"/>
          </a:xfrm>
        </p:spPr>
        <p:txBody>
          <a:bodyPr lIns="108000" tIns="72000" rIns="108000" bIns="72000" anchor="ctr"/>
          <a:lstStyle>
            <a:lvl1pPr algn="ctr">
              <a:defRPr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Scope or other topic</a:t>
            </a:r>
            <a:endParaRPr lang="en-US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3077154"/>
            <a:ext cx="1260475" cy="468313"/>
          </a:xfrm>
        </p:spPr>
        <p:txBody>
          <a:bodyPr lIns="108000" tIns="72000" rIns="108000" bIns="72000" anchor="ctr"/>
          <a:lstStyle>
            <a:lvl1pPr algn="ctr">
              <a:defRPr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Scope or other topic</a:t>
            </a:r>
            <a:endParaRPr lang="en-US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49" y="3664768"/>
            <a:ext cx="1260475" cy="468313"/>
          </a:xfrm>
        </p:spPr>
        <p:txBody>
          <a:bodyPr lIns="108000" tIns="72000" rIns="108000" bIns="72000" anchor="ctr"/>
          <a:lstStyle>
            <a:lvl1pPr algn="ctr">
              <a:defRPr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Scope or other topic</a:t>
            </a:r>
            <a:endParaRPr lang="en-US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4252380"/>
            <a:ext cx="1260475" cy="468313"/>
          </a:xfrm>
        </p:spPr>
        <p:txBody>
          <a:bodyPr lIns="108000" tIns="72000" rIns="108000" bIns="72000" anchor="ctr"/>
          <a:lstStyle>
            <a:lvl1pPr algn="ctr">
              <a:defRPr b="1" i="0"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lvl="0"/>
            <a:r>
              <a:rPr lang="en-US" dirty="0" smtClean="0"/>
              <a:t>Scope or other topic</a:t>
            </a:r>
            <a:endParaRPr lang="en-US" dirty="0"/>
          </a:p>
        </p:txBody>
      </p:sp>
      <p:sp>
        <p:nvSpPr>
          <p:cNvPr id="6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276600" y="1314312"/>
            <a:ext cx="5327650" cy="468313"/>
          </a:xfrm>
        </p:spPr>
        <p:txBody>
          <a:bodyPr lIns="72000" tIns="72000" rIns="72000" bIns="72000" anchor="ctr">
            <a:normAutofit/>
          </a:bodyPr>
          <a:lstStyle>
            <a:lvl1pPr algn="l">
              <a:defRPr sz="1000" baseline="0"/>
            </a:lvl1pPr>
          </a:lstStyle>
          <a:p>
            <a:pPr lvl="0"/>
            <a:r>
              <a:rPr lang="en-US" dirty="0" smtClean="0"/>
              <a:t>Write text here (content highlights)</a:t>
            </a:r>
            <a:endParaRPr lang="en-US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76600" y="1900912"/>
            <a:ext cx="5327650" cy="468313"/>
          </a:xfrm>
        </p:spPr>
        <p:txBody>
          <a:bodyPr lIns="72000" tIns="72000" rIns="72000" bIns="72000" anchor="ctr">
            <a:normAutofit/>
          </a:bodyPr>
          <a:lstStyle>
            <a:lvl1pPr algn="l">
              <a:defRPr sz="1000" baseline="0"/>
            </a:lvl1pPr>
          </a:lstStyle>
          <a:p>
            <a:pPr lvl="0"/>
            <a:r>
              <a:rPr lang="en-US" smtClean="0"/>
              <a:t>Write text here (content highlights)</a:t>
            </a:r>
            <a:endParaRPr lang="en-US" dirty="0"/>
          </a:p>
        </p:txBody>
      </p:sp>
      <p:sp>
        <p:nvSpPr>
          <p:cNvPr id="7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276600" y="2487512"/>
            <a:ext cx="5327650" cy="468313"/>
          </a:xfrm>
        </p:spPr>
        <p:txBody>
          <a:bodyPr lIns="72000" tIns="72000" rIns="72000" bIns="72000" anchor="ctr">
            <a:normAutofit/>
          </a:bodyPr>
          <a:lstStyle>
            <a:lvl1pPr algn="l">
              <a:defRPr sz="1000" baseline="0"/>
            </a:lvl1pPr>
          </a:lstStyle>
          <a:p>
            <a:pPr lvl="0"/>
            <a:r>
              <a:rPr lang="en-US" smtClean="0"/>
              <a:t>Write text here (content highlights)</a:t>
            </a:r>
            <a:endParaRPr lang="en-US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276600" y="3074112"/>
            <a:ext cx="5327650" cy="468313"/>
          </a:xfrm>
        </p:spPr>
        <p:txBody>
          <a:bodyPr lIns="72000" tIns="72000" rIns="72000" bIns="72000" anchor="ctr">
            <a:normAutofit/>
          </a:bodyPr>
          <a:lstStyle>
            <a:lvl1pPr algn="l">
              <a:defRPr sz="1000" baseline="0"/>
            </a:lvl1pPr>
          </a:lstStyle>
          <a:p>
            <a:pPr lvl="0"/>
            <a:r>
              <a:rPr lang="en-US" smtClean="0"/>
              <a:t>Write text here (content highlights)</a:t>
            </a:r>
            <a:endParaRPr lang="en-US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6600" y="3660712"/>
            <a:ext cx="5327650" cy="468313"/>
          </a:xfrm>
        </p:spPr>
        <p:txBody>
          <a:bodyPr lIns="72000" tIns="72000" rIns="72000" bIns="72000" anchor="ctr">
            <a:normAutofit/>
          </a:bodyPr>
          <a:lstStyle>
            <a:lvl1pPr algn="l">
              <a:defRPr sz="1000" baseline="0"/>
            </a:lvl1pPr>
          </a:lstStyle>
          <a:p>
            <a:pPr lvl="0"/>
            <a:r>
              <a:rPr lang="en-US" smtClean="0"/>
              <a:t>Write text here (content highlights)</a:t>
            </a:r>
            <a:endParaRPr lang="en-US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276600" y="4247310"/>
            <a:ext cx="5327650" cy="468313"/>
          </a:xfrm>
        </p:spPr>
        <p:txBody>
          <a:bodyPr lIns="72000" tIns="72000" rIns="72000" bIns="72000" anchor="ctr">
            <a:normAutofit/>
          </a:bodyPr>
          <a:lstStyle>
            <a:lvl1pPr algn="l">
              <a:defRPr sz="1000" baseline="0"/>
            </a:lvl1pPr>
          </a:lstStyle>
          <a:p>
            <a:pPr lvl="0"/>
            <a:r>
              <a:rPr lang="en-US" smtClean="0"/>
              <a:t>Write text here (content highlights)</a:t>
            </a:r>
            <a:endParaRPr lang="en-US" dirty="0"/>
          </a:p>
        </p:txBody>
      </p:sp>
      <p:sp>
        <p:nvSpPr>
          <p:cNvPr id="84" name="Content Placeholder 8"/>
          <p:cNvSpPr>
            <a:spLocks noGrp="1"/>
          </p:cNvSpPr>
          <p:nvPr>
            <p:ph sz="quarter" idx="34" hasCustomPrompt="1"/>
          </p:nvPr>
        </p:nvSpPr>
        <p:spPr>
          <a:xfrm rot="5400000">
            <a:off x="2900168" y="2058278"/>
            <a:ext cx="302400" cy="151200"/>
          </a:xfrm>
          <a:prstGeom prst="triangle">
            <a:avLst/>
          </a:prstGeom>
          <a:solidFill>
            <a:srgbClr val="472B94"/>
          </a:solid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5" name="Content Placeholder 8"/>
          <p:cNvSpPr>
            <a:spLocks noGrp="1"/>
          </p:cNvSpPr>
          <p:nvPr>
            <p:ph sz="quarter" idx="35" hasCustomPrompt="1"/>
          </p:nvPr>
        </p:nvSpPr>
        <p:spPr>
          <a:xfrm rot="5400000">
            <a:off x="2900168" y="2648029"/>
            <a:ext cx="302400" cy="151200"/>
          </a:xfrm>
          <a:prstGeom prst="triangle">
            <a:avLst/>
          </a:prstGeom>
          <a:solidFill>
            <a:srgbClr val="472B94"/>
          </a:solid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6" name="Content Placeholder 8"/>
          <p:cNvSpPr>
            <a:spLocks noGrp="1"/>
          </p:cNvSpPr>
          <p:nvPr>
            <p:ph sz="quarter" idx="36" hasCustomPrompt="1"/>
          </p:nvPr>
        </p:nvSpPr>
        <p:spPr>
          <a:xfrm rot="5400000">
            <a:off x="2900168" y="3234741"/>
            <a:ext cx="302400" cy="151200"/>
          </a:xfrm>
          <a:prstGeom prst="triangle">
            <a:avLst/>
          </a:prstGeom>
          <a:solidFill>
            <a:srgbClr val="472B94"/>
          </a:solid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7" name="Content Placeholder 8"/>
          <p:cNvSpPr>
            <a:spLocks noGrp="1"/>
          </p:cNvSpPr>
          <p:nvPr>
            <p:ph sz="quarter" idx="37" hasCustomPrompt="1"/>
          </p:nvPr>
        </p:nvSpPr>
        <p:spPr>
          <a:xfrm rot="5400000">
            <a:off x="2900168" y="3818419"/>
            <a:ext cx="302400" cy="151200"/>
          </a:xfrm>
          <a:prstGeom prst="triangle">
            <a:avLst/>
          </a:prstGeom>
          <a:solidFill>
            <a:srgbClr val="472B94"/>
          </a:solid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8" name="Content Placeholder 8"/>
          <p:cNvSpPr>
            <a:spLocks noGrp="1"/>
          </p:cNvSpPr>
          <p:nvPr>
            <p:ph sz="quarter" idx="38" hasCustomPrompt="1"/>
          </p:nvPr>
        </p:nvSpPr>
        <p:spPr>
          <a:xfrm rot="5400000">
            <a:off x="2900168" y="4412880"/>
            <a:ext cx="302400" cy="151200"/>
          </a:xfrm>
          <a:prstGeom prst="triangle">
            <a:avLst/>
          </a:prstGeom>
          <a:solidFill>
            <a:srgbClr val="472B94"/>
          </a:solid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3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2412259" y="1289050"/>
            <a:ext cx="1223963" cy="214313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DESCRIPTION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059779" y="1289050"/>
            <a:ext cx="1223963" cy="214313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ELEMENT</a:t>
            </a:r>
            <a:endParaRPr lang="en-US" dirty="0"/>
          </a:p>
        </p:txBody>
      </p:sp>
      <p:sp>
        <p:nvSpPr>
          <p:cNvPr id="85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2412259" y="1554627"/>
            <a:ext cx="2236858" cy="362230"/>
          </a:xfrm>
          <a:solidFill>
            <a:srgbClr val="D7F0EB"/>
          </a:solidFill>
        </p:spPr>
        <p:txBody>
          <a:bodyPr anchor="ctr"/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1100" b="0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[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arpSansNo1-Medium"/>
                <a:ea typeface="SharpSansNo1-Medium" pitchFamily="50" charset="0"/>
                <a:cs typeface="SharpSansNo1-Medium" pitchFamily="50" charset="0"/>
              </a:rPr>
              <a:t>Ability to finance further development of operations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0380" y="1554627"/>
            <a:ext cx="1223362" cy="362230"/>
          </a:xfrm>
          <a:solidFill>
            <a:srgbClr val="7DA8CB"/>
          </a:solidFill>
        </p:spPr>
        <p:txBody>
          <a:bodyPr anchor="ctr"/>
          <a:lstStyle>
            <a:lvl1pPr marL="90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[Revenues]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60380" y="1974304"/>
            <a:ext cx="1223362" cy="368088"/>
          </a:xfrm>
          <a:solidFill>
            <a:srgbClr val="7DA8CB"/>
          </a:solidFill>
        </p:spPr>
        <p:txBody>
          <a:bodyPr anchor="ctr"/>
          <a:lstStyle>
            <a:lvl1pPr marL="900" indent="0" algn="ctr">
              <a:buFont typeface="+mj-lt"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[Market position]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060380" y="2399839"/>
            <a:ext cx="1223362" cy="368088"/>
          </a:xfrm>
          <a:solidFill>
            <a:srgbClr val="7DA8CB"/>
          </a:solidFill>
        </p:spPr>
        <p:txBody>
          <a:bodyPr anchor="ctr"/>
          <a:lstStyle>
            <a:lvl1pPr marL="90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[Sales]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060380" y="2825374"/>
            <a:ext cx="1223362" cy="362230"/>
          </a:xfrm>
          <a:solidFill>
            <a:srgbClr val="7DA8CB"/>
          </a:solidFill>
        </p:spPr>
        <p:txBody>
          <a:bodyPr anchor="ctr"/>
          <a:lstStyle>
            <a:lvl1pPr marL="900" indent="0" algn="ctr">
              <a:buFont typeface="+mj-lt"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[Marketing and user acquisition]</a:t>
            </a:r>
            <a:endParaRPr lang="en-US" dirty="0"/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60380" y="3245051"/>
            <a:ext cx="1223362" cy="368088"/>
          </a:xfrm>
          <a:solidFill>
            <a:srgbClr val="7DA8CB"/>
          </a:solidFill>
        </p:spPr>
        <p:txBody>
          <a:bodyPr anchor="ctr"/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[Customer satisfaction]</a:t>
            </a:r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60380" y="3670586"/>
            <a:ext cx="1223362" cy="368088"/>
          </a:xfrm>
          <a:solidFill>
            <a:srgbClr val="7DA8CB"/>
          </a:solidFill>
        </p:spPr>
        <p:txBody>
          <a:bodyPr anchor="ctr"/>
          <a:lstStyle>
            <a:lvl1pPr marL="900" indent="0" algn="ctr">
              <a:buFont typeface="+mj-lt"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[Product usage]</a:t>
            </a:r>
            <a:endParaRPr lang="en-US" dirty="0"/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60380" y="4096121"/>
            <a:ext cx="1223362" cy="362230"/>
          </a:xfrm>
          <a:solidFill>
            <a:srgbClr val="7DA8CB"/>
          </a:solidFill>
        </p:spPr>
        <p:txBody>
          <a:bodyPr anchor="ctr"/>
          <a:lstStyle>
            <a:lvl1pPr marL="90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[Range of offering]</a:t>
            </a:r>
            <a:endParaRPr lang="en-US" dirty="0"/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0380" y="4515795"/>
            <a:ext cx="1223362" cy="368088"/>
          </a:xfrm>
          <a:solidFill>
            <a:srgbClr val="7DA8CB"/>
          </a:solidFill>
        </p:spPr>
        <p:txBody>
          <a:bodyPr anchor="ctr"/>
          <a:lstStyle>
            <a:lvl1pPr marL="90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[Technology]</a:t>
            </a:r>
            <a:endParaRPr lang="en-US" dirty="0"/>
          </a:p>
        </p:txBody>
      </p:sp>
      <p:sp>
        <p:nvSpPr>
          <p:cNvPr id="7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412259" y="1974304"/>
            <a:ext cx="2236858" cy="368088"/>
          </a:xfrm>
          <a:solidFill>
            <a:srgbClr val="D7F0EB"/>
          </a:solidFill>
        </p:spPr>
        <p:txBody>
          <a:bodyPr anchor="ctr"/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1100" b="0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[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arpSansNo1-Medium"/>
                <a:ea typeface="SharpSansNo1-Medium" pitchFamily="50" charset="0"/>
                <a:cs typeface="SharpSansNo1-Medium" pitchFamily="50" charset="0"/>
              </a:rPr>
              <a:t>Ability to perform against digital competitors</a:t>
            </a:r>
            <a:r>
              <a:rPr lang="en-US" dirty="0" smtClean="0"/>
              <a:t>]</a:t>
            </a:r>
          </a:p>
        </p:txBody>
      </p:sp>
      <p:sp>
        <p:nvSpPr>
          <p:cNvPr id="7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412259" y="2399839"/>
            <a:ext cx="2236858" cy="368088"/>
          </a:xfrm>
          <a:solidFill>
            <a:srgbClr val="D7F0EB"/>
          </a:solidFill>
        </p:spPr>
        <p:txBody>
          <a:bodyPr anchor="ctr"/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1100" b="0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[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arpSansNo1-Medium"/>
                <a:ea typeface="SharpSansNo1-Medium" pitchFamily="50" charset="0"/>
                <a:cs typeface="SharpSansNo1-Medium" pitchFamily="50" charset="0"/>
              </a:rPr>
              <a:t>Quality, quantity and focus of sales activities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8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412259" y="2825374"/>
            <a:ext cx="2236858" cy="362230"/>
          </a:xfrm>
          <a:solidFill>
            <a:srgbClr val="D7F0EB"/>
          </a:solidFill>
        </p:spPr>
        <p:txBody>
          <a:bodyPr anchor="ctr"/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1100" b="0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[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arpSansNo1-Medium"/>
                <a:ea typeface="SharpSansNo1-Medium" pitchFamily="50" charset="0"/>
                <a:cs typeface="SharpSansNo1-Medium" pitchFamily="50" charset="0"/>
              </a:rPr>
              <a:t>Excellence in marketing operations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81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412259" y="3245051"/>
            <a:ext cx="2236858" cy="368088"/>
          </a:xfrm>
          <a:solidFill>
            <a:srgbClr val="D7F0EB"/>
          </a:solidFill>
        </p:spPr>
        <p:txBody>
          <a:bodyPr anchor="ctr"/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1100" b="0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[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arpSansNo1-Medium"/>
                <a:ea typeface="SharpSansNo1-Medium" pitchFamily="50" charset="0"/>
                <a:cs typeface="SharpSansNo1-Medium" pitchFamily="50" charset="0"/>
              </a:rPr>
              <a:t>Ability to attract and keep customers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8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412259" y="3670586"/>
            <a:ext cx="2236858" cy="368088"/>
          </a:xfrm>
          <a:solidFill>
            <a:srgbClr val="D7F0EB"/>
          </a:solidFill>
        </p:spPr>
        <p:txBody>
          <a:bodyPr anchor="ctr"/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1100" b="0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[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arpSansNo1-Medium"/>
                <a:ea typeface="SharpSansNo1-Medium" pitchFamily="50" charset="0"/>
                <a:cs typeface="SharpSansNo1-Medium" pitchFamily="50" charset="0"/>
              </a:rPr>
              <a:t>Usability and utility of the digital products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8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2412259" y="4096121"/>
            <a:ext cx="2236858" cy="362230"/>
          </a:xfrm>
          <a:solidFill>
            <a:srgbClr val="D7F0EB"/>
          </a:solidFill>
        </p:spPr>
        <p:txBody>
          <a:bodyPr anchor="ctr"/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1100" b="0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[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arpSansNo1-Medium"/>
                <a:ea typeface="SharpSansNo1-Medium" pitchFamily="50" charset="0"/>
                <a:cs typeface="SharpSansNo1-Medium" pitchFamily="50" charset="0"/>
              </a:rPr>
              <a:t>Ability to satisfy customer needs comprehensively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84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412259" y="4515795"/>
            <a:ext cx="2236858" cy="368088"/>
          </a:xfrm>
          <a:solidFill>
            <a:srgbClr val="D7F0EB"/>
          </a:solidFill>
        </p:spPr>
        <p:txBody>
          <a:bodyPr anchor="ctr"/>
          <a:lstStyle>
            <a:lvl1pPr marL="90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1100" b="0" i="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90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[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arpSansNo1-Medium"/>
                <a:ea typeface="SharpSansNo1-Medium" pitchFamily="50" charset="0"/>
                <a:cs typeface="SharpSansNo1-Medium" pitchFamily="50" charset="0"/>
              </a:rPr>
              <a:t>Ability to develop the offering further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add title_</a:t>
            </a:r>
            <a:endParaRPr lang="en-US" dirty="0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539750" y="3679580"/>
            <a:ext cx="392113" cy="1206627"/>
          </a:xfrm>
          <a:solidFill>
            <a:schemeClr val="tx2"/>
          </a:solidFill>
        </p:spPr>
        <p:txBody>
          <a:bodyPr vert="eaVert" anchor="ctr">
            <a:normAutofit/>
          </a:bodyPr>
          <a:lstStyle>
            <a:lvl1pPr algn="ctr">
              <a:defRPr sz="10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TOPIC / AREA</a:t>
            </a:r>
            <a:endParaRPr lang="en-US" dirty="0"/>
          </a:p>
        </p:txBody>
      </p:sp>
      <p:sp>
        <p:nvSpPr>
          <p:cNvPr id="64" name="Vertical Text Placeholder 3"/>
          <p:cNvSpPr>
            <a:spLocks noGrp="1"/>
          </p:cNvSpPr>
          <p:nvPr>
            <p:ph type="body" orient="vert" sz="quarter" idx="11" hasCustomPrompt="1"/>
          </p:nvPr>
        </p:nvSpPr>
        <p:spPr>
          <a:xfrm rot="10800000">
            <a:off x="539750" y="2406006"/>
            <a:ext cx="392113" cy="1206627"/>
          </a:xfrm>
          <a:solidFill>
            <a:schemeClr val="tx2"/>
          </a:solidFill>
        </p:spPr>
        <p:txBody>
          <a:bodyPr vert="eaVert" anchor="ctr">
            <a:normAutofit/>
          </a:bodyPr>
          <a:lstStyle>
            <a:lvl1pPr algn="ctr">
              <a:defRPr sz="10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TOPIC / AREA</a:t>
            </a:r>
            <a:endParaRPr lang="en-US" dirty="0"/>
          </a:p>
        </p:txBody>
      </p:sp>
      <p:sp>
        <p:nvSpPr>
          <p:cNvPr id="68" name="Vertical Text Placeholder 3"/>
          <p:cNvSpPr>
            <a:spLocks noGrp="1"/>
          </p:cNvSpPr>
          <p:nvPr>
            <p:ph type="body" orient="vert" sz="quarter" idx="12" hasCustomPrompt="1"/>
          </p:nvPr>
        </p:nvSpPr>
        <p:spPr>
          <a:xfrm rot="10800000">
            <a:off x="539749" y="1562805"/>
            <a:ext cx="392113" cy="786761"/>
          </a:xfrm>
          <a:solidFill>
            <a:schemeClr val="tx2"/>
          </a:solidFill>
        </p:spPr>
        <p:txBody>
          <a:bodyPr vert="eaVert" anchor="ctr">
            <a:normAutofit/>
          </a:bodyPr>
          <a:lstStyle>
            <a:lvl1pPr algn="ctr">
              <a:defRPr sz="10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TOPIC / AREA</a:t>
            </a:r>
            <a:endParaRPr lang="en-US" dirty="0"/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774463" y="1289050"/>
            <a:ext cx="2010899" cy="214313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774463" y="1554627"/>
            <a:ext cx="3829787" cy="362230"/>
          </a:xfrm>
          <a:noFill/>
        </p:spPr>
        <p:txBody>
          <a:bodyPr anchor="ctr"/>
          <a:lstStyle>
            <a:lvl1pPr marL="900" indent="0" algn="l">
              <a:buFont typeface="+mj-lt"/>
              <a:buNone/>
              <a:defRPr>
                <a:solidFill>
                  <a:srgbClr val="472B9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774463" y="1974304"/>
            <a:ext cx="3829787" cy="368088"/>
          </a:xfrm>
          <a:noFill/>
        </p:spPr>
        <p:txBody>
          <a:bodyPr anchor="ctr"/>
          <a:lstStyle>
            <a:lvl1pPr marL="900" indent="0" algn="l">
              <a:buFont typeface="+mj-lt"/>
              <a:buNone/>
              <a:defRPr baseline="0">
                <a:solidFill>
                  <a:srgbClr val="472B9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774463" y="2399839"/>
            <a:ext cx="3829787" cy="368088"/>
          </a:xfrm>
          <a:noFill/>
        </p:spPr>
        <p:txBody>
          <a:bodyPr anchor="ctr"/>
          <a:lstStyle>
            <a:lvl1pPr marL="900" indent="0" algn="l">
              <a:buFont typeface="+mj-lt"/>
              <a:buNone/>
              <a:defRPr>
                <a:solidFill>
                  <a:srgbClr val="472B9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774463" y="2825374"/>
            <a:ext cx="3829787" cy="362230"/>
          </a:xfrm>
          <a:noFill/>
        </p:spPr>
        <p:txBody>
          <a:bodyPr anchor="ctr"/>
          <a:lstStyle>
            <a:lvl1pPr marL="900" indent="0" algn="l">
              <a:buFont typeface="+mj-lt"/>
              <a:buNone/>
              <a:defRPr baseline="0">
                <a:solidFill>
                  <a:srgbClr val="472B9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4774463" y="3670586"/>
            <a:ext cx="3829787" cy="368088"/>
          </a:xfrm>
          <a:noFill/>
        </p:spPr>
        <p:txBody>
          <a:bodyPr anchor="ctr"/>
          <a:lstStyle>
            <a:lvl1pPr marL="900" indent="0" algn="l">
              <a:buFont typeface="+mj-lt"/>
              <a:buNone/>
              <a:defRPr baseline="0">
                <a:solidFill>
                  <a:srgbClr val="472B9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4774463" y="4096121"/>
            <a:ext cx="3829787" cy="362230"/>
          </a:xfrm>
          <a:noFill/>
        </p:spPr>
        <p:txBody>
          <a:bodyPr anchor="ctr"/>
          <a:lstStyle>
            <a:lvl1pPr marL="900" indent="0" algn="l">
              <a:buFont typeface="+mj-lt"/>
              <a:buNone/>
              <a:defRPr>
                <a:solidFill>
                  <a:srgbClr val="472B9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774463" y="4515795"/>
            <a:ext cx="3829787" cy="368088"/>
          </a:xfrm>
          <a:noFill/>
        </p:spPr>
        <p:txBody>
          <a:bodyPr anchor="ctr"/>
          <a:lstStyle>
            <a:lvl1pPr marL="900" indent="0" algn="l">
              <a:buFont typeface="+mj-lt"/>
              <a:buNone/>
              <a:defRPr>
                <a:solidFill>
                  <a:srgbClr val="472B9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4774463" y="3258388"/>
            <a:ext cx="3829787" cy="362230"/>
          </a:xfrm>
          <a:noFill/>
        </p:spPr>
        <p:txBody>
          <a:bodyPr anchor="ctr"/>
          <a:lstStyle>
            <a:lvl1pPr marL="900" indent="0" algn="l">
              <a:buFont typeface="+mj-lt"/>
              <a:buNone/>
              <a:defRPr baseline="0">
                <a:solidFill>
                  <a:srgbClr val="472B94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0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left / Text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3042444" y="-7750"/>
            <a:ext cx="6101556" cy="5159000"/>
          </a:xfrm>
          <a:custGeom>
            <a:avLst/>
            <a:gdLst>
              <a:gd name="connsiteX0" fmla="*/ 0 w 6084887"/>
              <a:gd name="connsiteY0" fmla="*/ 0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0 w 6084887"/>
              <a:gd name="connsiteY4" fmla="*/ 0 h 5143500"/>
              <a:gd name="connsiteX0" fmla="*/ 3022169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22169 w 6084887"/>
              <a:gd name="connsiteY4" fmla="*/ 0 h 5158999"/>
              <a:gd name="connsiteX0" fmla="*/ 3377276 w 6084887"/>
              <a:gd name="connsiteY0" fmla="*/ 170932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3377276 w 6084887"/>
              <a:gd name="connsiteY4" fmla="*/ 170932 h 5143500"/>
              <a:gd name="connsiteX0" fmla="*/ 3031047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31047 w 6084887"/>
              <a:gd name="connsiteY4" fmla="*/ 0 h 515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887" h="5158999">
                <a:moveTo>
                  <a:pt x="3031047" y="0"/>
                </a:moveTo>
                <a:lnTo>
                  <a:pt x="6084887" y="15499"/>
                </a:lnTo>
                <a:lnTo>
                  <a:pt x="6084887" y="5158999"/>
                </a:lnTo>
                <a:lnTo>
                  <a:pt x="0" y="5158999"/>
                </a:lnTo>
                <a:lnTo>
                  <a:pt x="3031047" y="0"/>
                </a:lnTo>
                <a:close/>
              </a:path>
            </a:pathLst>
          </a:custGeom>
          <a:solidFill>
            <a:schemeClr val="bg2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5867536" y="2345578"/>
            <a:ext cx="2953005" cy="411443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1200" b="1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867400" y="2859088"/>
            <a:ext cx="2952760" cy="190559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100"/>
            </a:lvl1pPr>
            <a:lvl2pPr marL="457200" indent="0">
              <a:buNone/>
              <a:defRPr sz="1050"/>
            </a:lvl2pPr>
            <a:lvl3pPr marL="914400" indent="0">
              <a:buNone/>
              <a:defRPr sz="105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0" y="4890"/>
            <a:ext cx="6084888" cy="5143500"/>
          </a:xfrm>
          <a:custGeom>
            <a:avLst/>
            <a:gdLst>
              <a:gd name="connsiteX0" fmla="*/ 6073458 w 6084888"/>
              <a:gd name="connsiteY0" fmla="*/ 0 h 5143500"/>
              <a:gd name="connsiteX1" fmla="*/ 6084888 w 6084888"/>
              <a:gd name="connsiteY1" fmla="*/ 0 h 5143500"/>
              <a:gd name="connsiteX2" fmla="*/ 6084888 w 6084888"/>
              <a:gd name="connsiteY2" fmla="*/ 58 h 5143500"/>
              <a:gd name="connsiteX3" fmla="*/ 0 w 6084888"/>
              <a:gd name="connsiteY3" fmla="*/ 0 h 5143500"/>
              <a:gd name="connsiteX4" fmla="*/ 6073458 w 6084888"/>
              <a:gd name="connsiteY4" fmla="*/ 0 h 5143500"/>
              <a:gd name="connsiteX5" fmla="*/ 3043240 w 6084888"/>
              <a:gd name="connsiteY5" fmla="*/ 5143500 h 5143500"/>
              <a:gd name="connsiteX6" fmla="*/ 0 w 6084888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4888" h="5143500">
                <a:moveTo>
                  <a:pt x="6073458" y="0"/>
                </a:moveTo>
                <a:lnTo>
                  <a:pt x="6084888" y="0"/>
                </a:lnTo>
                <a:lnTo>
                  <a:pt x="6084888" y="58"/>
                </a:lnTo>
                <a:close/>
                <a:moveTo>
                  <a:pt x="0" y="0"/>
                </a:moveTo>
                <a:lnTo>
                  <a:pt x="6073458" y="0"/>
                </a:lnTo>
                <a:lnTo>
                  <a:pt x="3043240" y="514350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9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4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style_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9750" y="1335741"/>
            <a:ext cx="8064500" cy="33886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966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 userDrawn="1"/>
        </p:nvSpPr>
        <p:spPr>
          <a:xfrm rot="10800000">
            <a:off x="3059113" y="0"/>
            <a:ext cx="6084888" cy="5143500"/>
          </a:xfrm>
          <a:custGeom>
            <a:avLst/>
            <a:gdLst>
              <a:gd name="connsiteX0" fmla="*/ 0 w 6084888"/>
              <a:gd name="connsiteY0" fmla="*/ 0 h 5143500"/>
              <a:gd name="connsiteX1" fmla="*/ 6084888 w 6084888"/>
              <a:gd name="connsiteY1" fmla="*/ 0 h 5143500"/>
              <a:gd name="connsiteX2" fmla="*/ 6084888 w 6084888"/>
              <a:gd name="connsiteY2" fmla="*/ 5143500 h 5143500"/>
              <a:gd name="connsiteX3" fmla="*/ 0 w 6084888"/>
              <a:gd name="connsiteY3" fmla="*/ 5143500 h 5143500"/>
              <a:gd name="connsiteX4" fmla="*/ 0 w 6084888"/>
              <a:gd name="connsiteY4" fmla="*/ 0 h 5143500"/>
              <a:gd name="connsiteX0" fmla="*/ 0 w 6084888"/>
              <a:gd name="connsiteY0" fmla="*/ 0 h 5143500"/>
              <a:gd name="connsiteX1" fmla="*/ 6084888 w 6084888"/>
              <a:gd name="connsiteY1" fmla="*/ 0 h 5143500"/>
              <a:gd name="connsiteX2" fmla="*/ 3274780 w 6084888"/>
              <a:gd name="connsiteY2" fmla="*/ 5143500 h 5143500"/>
              <a:gd name="connsiteX3" fmla="*/ 0 w 6084888"/>
              <a:gd name="connsiteY3" fmla="*/ 5143500 h 5143500"/>
              <a:gd name="connsiteX4" fmla="*/ 0 w 6084888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888" h="5143500">
                <a:moveTo>
                  <a:pt x="0" y="0"/>
                </a:moveTo>
                <a:lnTo>
                  <a:pt x="6084888" y="0"/>
                </a:lnTo>
                <a:lnTo>
                  <a:pt x="327478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FFEED9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32894" y="3076575"/>
            <a:ext cx="3071355" cy="1079500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rgbClr val="472B94"/>
                </a:solidFill>
              </a:defRPr>
            </a:lvl1pPr>
          </a:lstStyle>
          <a:p>
            <a:pPr lvl="0"/>
            <a:r>
              <a:rPr lang="en-US" dirty="0" smtClean="0"/>
              <a:t>Grab some graphs, how ‘bout it [your short text]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78415" y="1670533"/>
            <a:ext cx="4023369" cy="993706"/>
          </a:xfrm>
          <a:noFill/>
        </p:spPr>
        <p:txBody>
          <a:bodyPr wrap="square" lIns="0" tIns="108000" rIns="108000" bIns="108000" rtlCol="0" anchor="t">
            <a:spAutoFit/>
          </a:bodyPr>
          <a:lstStyle>
            <a:lvl1pPr>
              <a:lnSpc>
                <a:spcPct val="70000"/>
              </a:lnSpc>
              <a:defRPr lang="en-US" sz="3600" b="0" i="0" baseline="0" dirty="0">
                <a:solidFill>
                  <a:schemeClr val="bg1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en-US" dirty="0" smtClean="0"/>
              <a:t>Visuals_ [your section header]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53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plit background / text_right">
    <p:bg>
      <p:bgPr>
        <a:solidFill>
          <a:schemeClr val="accent5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26" hasCustomPrompt="1"/>
          </p:nvPr>
        </p:nvSpPr>
        <p:spPr>
          <a:xfrm>
            <a:off x="0" y="-7752"/>
            <a:ext cx="9144000" cy="5143501"/>
          </a:xfrm>
          <a:custGeom>
            <a:avLst/>
            <a:gdLst>
              <a:gd name="connsiteX0" fmla="*/ 6080424 w 9144000"/>
              <a:gd name="connsiteY0" fmla="*/ 0 h 5143501"/>
              <a:gd name="connsiteX1" fmla="*/ 9126000 w 9144000"/>
              <a:gd name="connsiteY1" fmla="*/ 0 h 5143501"/>
              <a:gd name="connsiteX2" fmla="*/ 9144000 w 9144000"/>
              <a:gd name="connsiteY2" fmla="*/ 91 h 5143501"/>
              <a:gd name="connsiteX3" fmla="*/ 9144000 w 9144000"/>
              <a:gd name="connsiteY3" fmla="*/ 5143501 h 5143501"/>
              <a:gd name="connsiteX4" fmla="*/ 0 w 9144000"/>
              <a:gd name="connsiteY4" fmla="*/ 5143501 h 5143501"/>
              <a:gd name="connsiteX5" fmla="*/ 0 w 9144000"/>
              <a:gd name="connsiteY5" fmla="*/ 5143500 h 5143501"/>
              <a:gd name="connsiteX6" fmla="*/ 3050205 w 9144000"/>
              <a:gd name="connsiteY6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143501">
                <a:moveTo>
                  <a:pt x="6080424" y="0"/>
                </a:moveTo>
                <a:lnTo>
                  <a:pt x="9126000" y="0"/>
                </a:lnTo>
                <a:lnTo>
                  <a:pt x="9144000" y="91"/>
                </a:lnTo>
                <a:lnTo>
                  <a:pt x="9144000" y="5143501"/>
                </a:lnTo>
                <a:lnTo>
                  <a:pt x="0" y="5143501"/>
                </a:lnTo>
                <a:lnTo>
                  <a:pt x="0" y="5143500"/>
                </a:lnTo>
                <a:lnTo>
                  <a:pt x="3050205" y="51435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same picture here </a:t>
            </a:r>
            <a:br>
              <a:rPr lang="en-US" dirty="0" smtClean="0"/>
            </a:br>
            <a:r>
              <a:rPr lang="en-US" dirty="0" smtClean="0"/>
              <a:t>and adjust picture transparency to </a:t>
            </a:r>
            <a:br>
              <a:rPr lang="en-US" dirty="0" smtClean="0"/>
            </a:br>
            <a:r>
              <a:rPr lang="en-US" dirty="0" smtClean="0"/>
              <a:t>Have one picture in the background</a:t>
            </a:r>
            <a:endParaRPr lang="en-US" dirty="0"/>
          </a:p>
        </p:txBody>
      </p:sp>
      <p:sp>
        <p:nvSpPr>
          <p:cNvPr id="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5867536" y="2358278"/>
            <a:ext cx="2953005" cy="411443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1200" b="1" i="0">
                <a:solidFill>
                  <a:schemeClr val="bg1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867400" y="2859088"/>
            <a:ext cx="2952760" cy="190559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None/>
              <a:defRPr sz="900">
                <a:solidFill>
                  <a:schemeClr val="bg1"/>
                </a:solidFill>
              </a:defRPr>
            </a:lvl4pPr>
            <a:lvl5pPr marL="1828800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0" y="-7752"/>
            <a:ext cx="9144000" cy="5135750"/>
          </a:xfrm>
          <a:custGeom>
            <a:avLst/>
            <a:gdLst>
              <a:gd name="connsiteX0" fmla="*/ 9126000 w 9149862"/>
              <a:gd name="connsiteY0" fmla="*/ 0 h 5143500"/>
              <a:gd name="connsiteX1" fmla="*/ 9149862 w 9149862"/>
              <a:gd name="connsiteY1" fmla="*/ 0 h 5143500"/>
              <a:gd name="connsiteX2" fmla="*/ 9149862 w 9149862"/>
              <a:gd name="connsiteY2" fmla="*/ 121 h 5143500"/>
              <a:gd name="connsiteX3" fmla="*/ 0 w 9149862"/>
              <a:gd name="connsiteY3" fmla="*/ 0 h 5143500"/>
              <a:gd name="connsiteX4" fmla="*/ 6080424 w 9149862"/>
              <a:gd name="connsiteY4" fmla="*/ 0 h 5143500"/>
              <a:gd name="connsiteX5" fmla="*/ 3050205 w 9149862"/>
              <a:gd name="connsiteY5" fmla="*/ 5143500 h 5143500"/>
              <a:gd name="connsiteX6" fmla="*/ 0 w 9149862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9862" h="5143500">
                <a:moveTo>
                  <a:pt x="9126000" y="0"/>
                </a:moveTo>
                <a:lnTo>
                  <a:pt x="9149862" y="0"/>
                </a:lnTo>
                <a:lnTo>
                  <a:pt x="9149862" y="121"/>
                </a:lnTo>
                <a:close/>
                <a:moveTo>
                  <a:pt x="0" y="0"/>
                </a:moveTo>
                <a:lnTo>
                  <a:pt x="6080424" y="0"/>
                </a:lnTo>
                <a:lnTo>
                  <a:pt x="3050205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9889" y="4898624"/>
            <a:ext cx="521648" cy="1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left / Picture_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20"/>
          <p:cNvSpPr/>
          <p:nvPr userDrawn="1"/>
        </p:nvSpPr>
        <p:spPr>
          <a:xfrm rot="10800000">
            <a:off x="-10900" y="0"/>
            <a:ext cx="6095788" cy="515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E4E1DC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12000" b="1" kern="0" baseline="-233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49" y="627063"/>
            <a:ext cx="8085069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add title_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50863" y="1563688"/>
            <a:ext cx="3702050" cy="25923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29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080424 w 9144000"/>
              <a:gd name="connsiteY0" fmla="*/ 0 h 5143501"/>
              <a:gd name="connsiteX1" fmla="*/ 9126000 w 9144000"/>
              <a:gd name="connsiteY1" fmla="*/ 0 h 5143501"/>
              <a:gd name="connsiteX2" fmla="*/ 9144000 w 9144000"/>
              <a:gd name="connsiteY2" fmla="*/ 91 h 5143501"/>
              <a:gd name="connsiteX3" fmla="*/ 9144000 w 9144000"/>
              <a:gd name="connsiteY3" fmla="*/ 5143501 h 5143501"/>
              <a:gd name="connsiteX4" fmla="*/ 0 w 9144000"/>
              <a:gd name="connsiteY4" fmla="*/ 5143501 h 5143501"/>
              <a:gd name="connsiteX5" fmla="*/ 0 w 9144000"/>
              <a:gd name="connsiteY5" fmla="*/ 5143500 h 5143501"/>
              <a:gd name="connsiteX6" fmla="*/ 3050205 w 9144000"/>
              <a:gd name="connsiteY6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143501">
                <a:moveTo>
                  <a:pt x="6080424" y="0"/>
                </a:moveTo>
                <a:lnTo>
                  <a:pt x="9126000" y="0"/>
                </a:lnTo>
                <a:lnTo>
                  <a:pt x="9144000" y="91"/>
                </a:lnTo>
                <a:lnTo>
                  <a:pt x="9144000" y="5143501"/>
                </a:lnTo>
                <a:lnTo>
                  <a:pt x="0" y="5143501"/>
                </a:lnTo>
                <a:lnTo>
                  <a:pt x="0" y="5143500"/>
                </a:lnTo>
                <a:lnTo>
                  <a:pt x="3050205" y="51435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algn="r">
              <a:defRPr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52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 / Pictur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0"/>
          <p:cNvSpPr/>
          <p:nvPr userDrawn="1"/>
        </p:nvSpPr>
        <p:spPr>
          <a:xfrm rot="10800000">
            <a:off x="-10900" y="-10392"/>
            <a:ext cx="6095788" cy="515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FDF7AE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 hangingPunct="0">
              <a:lnSpc>
                <a:spcPts val="18400"/>
              </a:lnSpc>
              <a:defRPr sz="12000" b="1" baseline="-233">
                <a:solidFill>
                  <a:srgbClr val="005749">
                    <a:hueOff val="5037715"/>
                    <a:satOff val="-42155"/>
                    <a:lumOff val="21035"/>
                  </a:srgbClr>
                </a:solidFill>
              </a:defRPr>
            </a:pPr>
            <a:endParaRPr sz="12000" b="1" kern="0" baseline="-233">
              <a:solidFill>
                <a:srgbClr val="005749">
                  <a:hueOff val="5037715"/>
                  <a:satOff val="-42155"/>
                  <a:lumOff val="21035"/>
                </a:srgb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50863" y="1563688"/>
            <a:ext cx="3702050" cy="25923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539750" y="1095375"/>
            <a:ext cx="3713163" cy="411443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1200" b="1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28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080424 w 9144000"/>
              <a:gd name="connsiteY0" fmla="*/ 0 h 5143501"/>
              <a:gd name="connsiteX1" fmla="*/ 9126000 w 9144000"/>
              <a:gd name="connsiteY1" fmla="*/ 0 h 5143501"/>
              <a:gd name="connsiteX2" fmla="*/ 9144000 w 9144000"/>
              <a:gd name="connsiteY2" fmla="*/ 91 h 5143501"/>
              <a:gd name="connsiteX3" fmla="*/ 9144000 w 9144000"/>
              <a:gd name="connsiteY3" fmla="*/ 5143501 h 5143501"/>
              <a:gd name="connsiteX4" fmla="*/ 0 w 9144000"/>
              <a:gd name="connsiteY4" fmla="*/ 5143501 h 5143501"/>
              <a:gd name="connsiteX5" fmla="*/ 0 w 9144000"/>
              <a:gd name="connsiteY5" fmla="*/ 5143500 h 5143501"/>
              <a:gd name="connsiteX6" fmla="*/ 3050205 w 9144000"/>
              <a:gd name="connsiteY6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143501">
                <a:moveTo>
                  <a:pt x="6080424" y="0"/>
                </a:moveTo>
                <a:lnTo>
                  <a:pt x="9126000" y="0"/>
                </a:lnTo>
                <a:lnTo>
                  <a:pt x="9144000" y="91"/>
                </a:lnTo>
                <a:lnTo>
                  <a:pt x="9144000" y="5143501"/>
                </a:lnTo>
                <a:lnTo>
                  <a:pt x="0" y="5143501"/>
                </a:lnTo>
                <a:lnTo>
                  <a:pt x="0" y="5143500"/>
                </a:lnTo>
                <a:lnTo>
                  <a:pt x="3050205" y="51435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algn="r">
              <a:defRPr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86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/ Text_left / Title_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45"/>
          <p:cNvSpPr/>
          <p:nvPr userDrawn="1"/>
        </p:nvSpPr>
        <p:spPr>
          <a:xfrm rot="10800000">
            <a:off x="-1" y="0"/>
            <a:ext cx="6079524" cy="514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0759" y="0"/>
                </a:lnTo>
                <a:close/>
              </a:path>
            </a:pathLst>
          </a:custGeom>
          <a:solidFill>
            <a:srgbClr val="CBECE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ts val="18400"/>
              </a:lnSpc>
              <a:spcBef>
                <a:spcPts val="0"/>
              </a:spcBef>
              <a:defRPr sz="12000" b="1" baseline="-233">
                <a:solidFill>
                  <a:schemeClr val="accent5">
                    <a:hueOff val="5037715"/>
                    <a:satOff val="-42155"/>
                    <a:lumOff val="21035"/>
                  </a:schemeClr>
                </a:solidFill>
              </a:defRPr>
            </a:pPr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3042444" y="-15500"/>
            <a:ext cx="6101556" cy="5159000"/>
          </a:xfrm>
          <a:custGeom>
            <a:avLst/>
            <a:gdLst>
              <a:gd name="connsiteX0" fmla="*/ 0 w 6084887"/>
              <a:gd name="connsiteY0" fmla="*/ 0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0 w 6084887"/>
              <a:gd name="connsiteY4" fmla="*/ 0 h 5143500"/>
              <a:gd name="connsiteX0" fmla="*/ 3022169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22169 w 6084887"/>
              <a:gd name="connsiteY4" fmla="*/ 0 h 5158999"/>
              <a:gd name="connsiteX0" fmla="*/ 3377276 w 6084887"/>
              <a:gd name="connsiteY0" fmla="*/ 170932 h 5143500"/>
              <a:gd name="connsiteX1" fmla="*/ 6084887 w 6084887"/>
              <a:gd name="connsiteY1" fmla="*/ 0 h 5143500"/>
              <a:gd name="connsiteX2" fmla="*/ 6084887 w 6084887"/>
              <a:gd name="connsiteY2" fmla="*/ 5143500 h 5143500"/>
              <a:gd name="connsiteX3" fmla="*/ 0 w 6084887"/>
              <a:gd name="connsiteY3" fmla="*/ 5143500 h 5143500"/>
              <a:gd name="connsiteX4" fmla="*/ 3377276 w 6084887"/>
              <a:gd name="connsiteY4" fmla="*/ 170932 h 5143500"/>
              <a:gd name="connsiteX0" fmla="*/ 3031047 w 6084887"/>
              <a:gd name="connsiteY0" fmla="*/ 0 h 5158999"/>
              <a:gd name="connsiteX1" fmla="*/ 6084887 w 6084887"/>
              <a:gd name="connsiteY1" fmla="*/ 15499 h 5158999"/>
              <a:gd name="connsiteX2" fmla="*/ 6084887 w 6084887"/>
              <a:gd name="connsiteY2" fmla="*/ 5158999 h 5158999"/>
              <a:gd name="connsiteX3" fmla="*/ 0 w 6084887"/>
              <a:gd name="connsiteY3" fmla="*/ 5158999 h 5158999"/>
              <a:gd name="connsiteX4" fmla="*/ 3031047 w 6084887"/>
              <a:gd name="connsiteY4" fmla="*/ 0 h 515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887" h="5158999">
                <a:moveTo>
                  <a:pt x="3031047" y="0"/>
                </a:moveTo>
                <a:lnTo>
                  <a:pt x="6084887" y="15499"/>
                </a:lnTo>
                <a:lnTo>
                  <a:pt x="6084887" y="5158999"/>
                </a:lnTo>
                <a:lnTo>
                  <a:pt x="0" y="5158999"/>
                </a:lnTo>
                <a:lnTo>
                  <a:pt x="3031047" y="0"/>
                </a:lnTo>
                <a:close/>
              </a:path>
            </a:pathLst>
          </a:custGeom>
          <a:solidFill>
            <a:schemeClr val="accent3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539750" y="1095375"/>
            <a:ext cx="3713163" cy="411443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1200" b="1" i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14"/>
          <p:cNvSpPr>
            <a:spLocks noGrp="1"/>
          </p:cNvSpPr>
          <p:nvPr>
            <p:ph type="title" hasCustomPrompt="1"/>
          </p:nvPr>
        </p:nvSpPr>
        <p:spPr>
          <a:xfrm>
            <a:off x="5651244" y="3090863"/>
            <a:ext cx="2953006" cy="737501"/>
          </a:xfrm>
        </p:spPr>
        <p:txBody>
          <a:bodyPr wrap="square" tIns="36000" bIns="36000" anchor="t">
            <a:spAutoFit/>
          </a:bodyPr>
          <a:lstStyle>
            <a:lvl1pPr algn="r">
              <a:lnSpc>
                <a:spcPct val="90000"/>
              </a:lnSpc>
              <a:defRPr lang="en-US" sz="2400" b="0" i="0" kern="1200" baseline="0" dirty="0">
                <a:solidFill>
                  <a:srgbClr val="512CA6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dirty="0" smtClean="0"/>
              <a:t>Click to edit Master title style_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343775" y="2873376"/>
            <a:ext cx="1260475" cy="0"/>
          </a:xfrm>
          <a:prstGeom prst="line">
            <a:avLst/>
          </a:prstGeom>
          <a:ln w="28575" cmpd="sng">
            <a:solidFill>
              <a:srgbClr val="512C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50863" y="1563688"/>
            <a:ext cx="3702050" cy="25923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08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theme" Target="../theme/theme1.xml"/><Relationship Id="rId54" Type="http://schemas.openxmlformats.org/officeDocument/2006/relationships/image" Target="../media/image1.emf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49" y="627063"/>
            <a:ext cx="8073781" cy="510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348154"/>
            <a:ext cx="8073780" cy="3320235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>
            <a:off x="4232667" y="4879456"/>
            <a:ext cx="605642" cy="1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924" r:id="rId2"/>
    <p:sldLayoutId id="2147483730" r:id="rId3"/>
    <p:sldLayoutId id="2147483684" r:id="rId4"/>
    <p:sldLayoutId id="2147483934" r:id="rId5"/>
    <p:sldLayoutId id="2147483746" r:id="rId6"/>
    <p:sldLayoutId id="2147483805" r:id="rId7"/>
    <p:sldLayoutId id="2147483937" r:id="rId8"/>
    <p:sldLayoutId id="2147483940" r:id="rId9"/>
    <p:sldLayoutId id="2147483714" r:id="rId10"/>
    <p:sldLayoutId id="2147483976" r:id="rId11"/>
    <p:sldLayoutId id="2147483975" r:id="rId12"/>
    <p:sldLayoutId id="2147483713" r:id="rId13"/>
    <p:sldLayoutId id="2147483957" r:id="rId14"/>
    <p:sldLayoutId id="2147483958" r:id="rId15"/>
    <p:sldLayoutId id="2147483933" r:id="rId16"/>
    <p:sldLayoutId id="2147483978" r:id="rId17"/>
    <p:sldLayoutId id="2147483959" r:id="rId18"/>
    <p:sldLayoutId id="2147483935" r:id="rId19"/>
    <p:sldLayoutId id="2147484053" r:id="rId20"/>
    <p:sldLayoutId id="2147483680" r:id="rId21"/>
    <p:sldLayoutId id="2147483807" r:id="rId22"/>
    <p:sldLayoutId id="2147483681" r:id="rId23"/>
    <p:sldLayoutId id="2147483718" r:id="rId24"/>
    <p:sldLayoutId id="2147483963" r:id="rId25"/>
    <p:sldLayoutId id="2147483747" r:id="rId26"/>
    <p:sldLayoutId id="2147483721" r:id="rId27"/>
    <p:sldLayoutId id="2147483936" r:id="rId28"/>
    <p:sldLayoutId id="2147483974" r:id="rId29"/>
    <p:sldLayoutId id="2147483952" r:id="rId30"/>
    <p:sldLayoutId id="2147483954" r:id="rId31"/>
    <p:sldLayoutId id="2147483953" r:id="rId32"/>
    <p:sldLayoutId id="2147483956" r:id="rId33"/>
    <p:sldLayoutId id="2147483955" r:id="rId34"/>
    <p:sldLayoutId id="2147483725" r:id="rId35"/>
    <p:sldLayoutId id="2147483966" r:id="rId36"/>
    <p:sldLayoutId id="2147483972" r:id="rId37"/>
    <p:sldLayoutId id="2147483971" r:id="rId38"/>
    <p:sldLayoutId id="2147483970" r:id="rId39"/>
    <p:sldLayoutId id="2147483969" r:id="rId40"/>
    <p:sldLayoutId id="2147483968" r:id="rId41"/>
    <p:sldLayoutId id="2147483967" r:id="rId42"/>
    <p:sldLayoutId id="2147483741" r:id="rId43"/>
    <p:sldLayoutId id="2147483927" r:id="rId44"/>
    <p:sldLayoutId id="2147483682" r:id="rId45"/>
    <p:sldLayoutId id="2147483675" r:id="rId46"/>
    <p:sldLayoutId id="2147483743" r:id="rId47"/>
    <p:sldLayoutId id="2147483736" r:id="rId48"/>
    <p:sldLayoutId id="2147483965" r:id="rId49"/>
    <p:sldLayoutId id="2147484051" r:id="rId50"/>
    <p:sldLayoutId id="2147483923" r:id="rId51"/>
    <p:sldLayoutId id="2147483711" r:id="rId5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lang="fi-FI" sz="2400" b="0" i="0" kern="1200" dirty="0" err="1" smtClean="0">
          <a:solidFill>
            <a:srgbClr val="512CA6"/>
          </a:solidFill>
          <a:latin typeface="Futurice" charset="0"/>
          <a:ea typeface="Futurice" charset="0"/>
          <a:cs typeface="Futurice" charset="0"/>
        </a:defRPr>
      </a:lvl1pPr>
    </p:titleStyle>
    <p:bodyStyle>
      <a:lvl1pPr marL="900" indent="0" algn="l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100" b="0" i="0" kern="1200">
          <a:solidFill>
            <a:srgbClr val="512CA6"/>
          </a:solidFill>
          <a:latin typeface="Futurice" charset="0"/>
          <a:ea typeface="Futurice" charset="0"/>
          <a:cs typeface="Futurice" charset="0"/>
        </a:defRPr>
      </a:lvl1pPr>
      <a:lvl2pPr marL="162000" indent="0" algn="l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050" b="0" i="0" kern="1200">
          <a:solidFill>
            <a:srgbClr val="512CA6"/>
          </a:solidFill>
          <a:latin typeface="Futurice" charset="0"/>
          <a:ea typeface="Futurice" charset="0"/>
          <a:cs typeface="Futurice" charset="0"/>
        </a:defRPr>
      </a:lvl2pPr>
      <a:lvl3pPr marL="324000" indent="0" algn="l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050" b="0" i="0" kern="1200">
          <a:solidFill>
            <a:srgbClr val="512CA6"/>
          </a:solidFill>
          <a:latin typeface="Futurice" charset="0"/>
          <a:ea typeface="Futurice" charset="0"/>
          <a:cs typeface="Futurice" charset="0"/>
        </a:defRPr>
      </a:lvl3pPr>
      <a:lvl4pPr marL="486000" indent="0" algn="l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000" b="0" i="0" kern="1200">
          <a:solidFill>
            <a:srgbClr val="512CA6"/>
          </a:solidFill>
          <a:latin typeface="Futurice" charset="0"/>
          <a:ea typeface="Futurice" charset="0"/>
          <a:cs typeface="Futurice" charset="0"/>
        </a:defRPr>
      </a:lvl4pPr>
      <a:lvl5pPr marL="648000" indent="0" algn="l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000" b="0" i="0" kern="1200">
          <a:solidFill>
            <a:srgbClr val="512CA6"/>
          </a:solidFill>
          <a:latin typeface="Futurice" charset="0"/>
          <a:ea typeface="Futurice" charset="0"/>
          <a:cs typeface="Futurice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01" userDrawn="1">
          <p15:clr>
            <a:srgbClr val="F26B43"/>
          </p15:clr>
        </p15:guide>
        <p15:guide id="2" pos="2857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204" userDrawn="1">
          <p15:clr>
            <a:srgbClr val="F26B43"/>
          </p15:clr>
        </p15:guide>
        <p15:guide id="5" orient="horz" pos="259" userDrawn="1">
          <p15:clr>
            <a:srgbClr val="F26B43"/>
          </p15:clr>
        </p15:guide>
        <p15:guide id="6" orient="horz" pos="39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985" userDrawn="1">
          <p15:clr>
            <a:srgbClr val="F26B43"/>
          </p15:clr>
        </p15:guide>
        <p15:guide id="9" orient="horz" pos="1121" userDrawn="1">
          <p15:clr>
            <a:srgbClr val="F26B43"/>
          </p15:clr>
        </p15:guide>
        <p15:guide id="10" orient="horz" pos="1938" userDrawn="1">
          <p15:clr>
            <a:srgbClr val="F26B43"/>
          </p15:clr>
        </p15:guide>
        <p15:guide id="11" orient="horz" pos="2618" userDrawn="1">
          <p15:clr>
            <a:srgbClr val="F26B43"/>
          </p15:clr>
        </p15:guide>
        <p15:guide id="12" orient="horz" pos="2754" userDrawn="1">
          <p15:clr>
            <a:srgbClr val="F26B43"/>
          </p15:clr>
        </p15:guide>
        <p15:guide id="13" pos="1134" userDrawn="1">
          <p15:clr>
            <a:srgbClr val="F26B43"/>
          </p15:clr>
        </p15:guide>
        <p15:guide id="14" pos="1927" userDrawn="1">
          <p15:clr>
            <a:srgbClr val="F26B43"/>
          </p15:clr>
        </p15:guide>
        <p15:guide id="15" pos="2064" userDrawn="1">
          <p15:clr>
            <a:srgbClr val="F26B43"/>
          </p15:clr>
        </p15:guide>
        <p15:guide id="16" pos="3696" userDrawn="1">
          <p15:clr>
            <a:srgbClr val="F26B43"/>
          </p15:clr>
        </p15:guide>
        <p15:guide id="17" pos="3833" userDrawn="1">
          <p15:clr>
            <a:srgbClr val="F26B43"/>
          </p15:clr>
        </p15:guide>
        <p15:guide id="18" pos="4626" userDrawn="1">
          <p15:clr>
            <a:srgbClr val="F26B43"/>
          </p15:clr>
        </p15:guide>
        <p15:guide id="19" pos="5420" userDrawn="1">
          <p15:clr>
            <a:srgbClr val="F26B43"/>
          </p15:clr>
        </p15:guide>
        <p15:guide id="20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0.tiff"/><Relationship Id="rId3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Golang</a:t>
            </a:r>
            <a:r>
              <a:rPr lang="en-US" dirty="0" smtClean="0"/>
              <a:t> and Swagger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Vincent van der Weele</a:t>
            </a:r>
          </a:p>
          <a:p>
            <a:r>
              <a:rPr lang="en-US" dirty="0" smtClean="0"/>
              <a:t>18 August 2017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Less is more in code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0" dirty="0" smtClean="0">
                <a:latin typeface="Futurice Monospaced" charset="0"/>
                <a:ea typeface="Futurice Monospaced" charset="0"/>
                <a:cs typeface="Futurice Monospaced" charset="0"/>
              </a:rPr>
              <a:t>≠</a:t>
            </a:r>
            <a:endParaRPr lang="en-US" sz="1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205" y="1403164"/>
            <a:ext cx="2401824" cy="2401824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5109" y="261628"/>
            <a:ext cx="8073781" cy="5100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i-FI" sz="4000" b="1" i="0" kern="1200">
                <a:solidFill>
                  <a:srgbClr val="472B94"/>
                </a:solidFill>
                <a:latin typeface="Futurice" charset="0"/>
                <a:ea typeface="Futurice" charset="0"/>
                <a:cs typeface="Futurice" charset="0"/>
              </a:defRPr>
            </a:lvl1pPr>
          </a:lstStyle>
          <a:p>
            <a:r>
              <a:rPr lang="en-US" smtClean="0"/>
              <a:t>Correction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75" y="1403164"/>
            <a:ext cx="1767177" cy="24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172350" indent="-171450">
              <a:buFont typeface="Arial" charset="0"/>
              <a:buChar char="•"/>
            </a:pPr>
            <a:r>
              <a:rPr lang="en-US" dirty="0"/>
              <a:t>All models used in the public interface</a:t>
            </a:r>
          </a:p>
          <a:p>
            <a:pPr marL="172350" indent="-171450">
              <a:buFont typeface="Arial" charset="0"/>
              <a:buChar char="•"/>
            </a:pPr>
            <a:r>
              <a:rPr lang="en-US" dirty="0"/>
              <a:t>Simple type </a:t>
            </a:r>
            <a:r>
              <a:rPr lang="en-US" dirty="0" smtClean="0"/>
              <a:t>system</a:t>
            </a:r>
            <a:endParaRPr lang="en-US" dirty="0"/>
          </a:p>
          <a:p>
            <a:pPr marL="341550" lvl="1" indent="-171450">
              <a:buFont typeface="Arial" charset="0"/>
              <a:buChar char="•"/>
            </a:pPr>
            <a:r>
              <a:rPr lang="en-US" dirty="0" smtClean="0"/>
              <a:t>Primitives</a:t>
            </a:r>
          </a:p>
          <a:p>
            <a:pPr marL="341550" lvl="1" indent="-171450">
              <a:buFont typeface="Arial" charset="0"/>
              <a:buChar char="•"/>
            </a:pPr>
            <a:r>
              <a:rPr lang="en-US" dirty="0" err="1" smtClean="0"/>
              <a:t>Structs</a:t>
            </a:r>
            <a:endParaRPr lang="en-US" dirty="0" smtClean="0"/>
          </a:p>
          <a:p>
            <a:pPr marL="341550" lvl="1" indent="-171450">
              <a:buFont typeface="Arial" charset="0"/>
              <a:buChar char="•"/>
            </a:pPr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172350" indent="-171450">
              <a:buFont typeface="Arial" charset="0"/>
              <a:buChar char="•"/>
            </a:pPr>
            <a:r>
              <a:rPr lang="en-US" dirty="0"/>
              <a:t>List all endpoints</a:t>
            </a:r>
          </a:p>
          <a:p>
            <a:pPr marL="172350" indent="-171450">
              <a:buFont typeface="Arial" charset="0"/>
              <a:buChar char="•"/>
            </a:pPr>
            <a:r>
              <a:rPr lang="en-US" dirty="0"/>
              <a:t>Parse HTTP inputs</a:t>
            </a:r>
          </a:p>
          <a:p>
            <a:pPr marL="172350" indent="-171450">
              <a:buFont typeface="Arial" charset="0"/>
              <a:buChar char="•"/>
            </a:pPr>
            <a:r>
              <a:rPr lang="en-US" dirty="0"/>
              <a:t>Format HTTP outputs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172350" indent="-171450">
              <a:buFont typeface="Arial" charset="0"/>
              <a:buChar char="•"/>
            </a:pPr>
            <a:r>
              <a:rPr lang="en-US" dirty="0"/>
              <a:t>Bootstrapping</a:t>
            </a:r>
          </a:p>
          <a:p>
            <a:pPr marL="172350" indent="-171450">
              <a:buFont typeface="Arial" charset="0"/>
              <a:buChar char="•"/>
            </a:pPr>
            <a:r>
              <a:rPr lang="en-US" dirty="0"/>
              <a:t>Dependency injection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One or more packages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Typically still very simple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is great for HTTP-based micro-services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Model file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Router 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Main file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Business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  <p:bldP spid="4" grpId="0" build="p"/>
      <p:bldP spid="5" grpId="0" build="p"/>
      <p:bldP spid="7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9750" y="2322558"/>
            <a:ext cx="2306069" cy="241980"/>
          </a:xfrm>
        </p:spPr>
        <p:txBody>
          <a:bodyPr/>
          <a:lstStyle/>
          <a:p>
            <a:r>
              <a:rPr lang="en-US" dirty="0" smtClean="0"/>
              <a:t>Document with Swagger UI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893562"/>
            <a:ext cx="2306638" cy="157887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301604" y="2322558"/>
            <a:ext cx="2306068" cy="241980"/>
          </a:xfrm>
        </p:spPr>
        <p:txBody>
          <a:bodyPr/>
          <a:lstStyle/>
          <a:p>
            <a:r>
              <a:rPr lang="en-US" dirty="0" smtClean="0"/>
              <a:t>Build with swagger </a:t>
            </a:r>
            <a:r>
              <a:rPr lang="en-US" dirty="0" err="1" smtClean="0"/>
              <a:t>codegen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2891725"/>
            <a:ext cx="2305050" cy="15777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418966" y="2322558"/>
            <a:ext cx="2306069" cy="241980"/>
          </a:xfrm>
        </p:spPr>
        <p:txBody>
          <a:bodyPr/>
          <a:lstStyle/>
          <a:p>
            <a:r>
              <a:rPr lang="en-US" dirty="0" smtClean="0"/>
              <a:t>Design with swagger editor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2891725"/>
            <a:ext cx="2305050" cy="1577788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Swagger is a standard way to describe your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9749" y="1820612"/>
            <a:ext cx="2132149" cy="438904"/>
          </a:xfrm>
        </p:spPr>
        <p:txBody>
          <a:bodyPr/>
          <a:lstStyle/>
          <a:p>
            <a:pPr algn="ctr"/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39749" y="2275112"/>
            <a:ext cx="2132149" cy="832095"/>
          </a:xfrm>
        </p:spPr>
        <p:txBody>
          <a:bodyPr/>
          <a:lstStyle/>
          <a:p>
            <a:pPr algn="ctr"/>
            <a:r>
              <a:rPr lang="en-US" dirty="0" smtClean="0"/>
              <a:t>Describes the data objects that can be used in the API</a:t>
            </a:r>
          </a:p>
          <a:p>
            <a:pPr algn="ctr"/>
            <a:r>
              <a:rPr lang="en-US" dirty="0" smtClean="0"/>
              <a:t>primitives, objects, arrays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469526" y="1820612"/>
            <a:ext cx="2132149" cy="438904"/>
          </a:xfrm>
        </p:spPr>
        <p:txBody>
          <a:bodyPr/>
          <a:lstStyle/>
          <a:p>
            <a:pPr algn="ctr"/>
            <a:r>
              <a:rPr lang="en-US" dirty="0" smtClean="0"/>
              <a:t>Validations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469526" y="2275112"/>
            <a:ext cx="2132149" cy="832095"/>
          </a:xfrm>
        </p:spPr>
        <p:txBody>
          <a:bodyPr/>
          <a:lstStyle/>
          <a:p>
            <a:pPr algn="ctr"/>
            <a:r>
              <a:rPr lang="en-US" dirty="0" smtClean="0"/>
              <a:t>Adds simple restrictions to input and output data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3517844" y="1820612"/>
            <a:ext cx="2132149" cy="438904"/>
          </a:xfrm>
        </p:spPr>
        <p:txBody>
          <a:bodyPr/>
          <a:lstStyle/>
          <a:p>
            <a:pPr algn="ctr"/>
            <a:r>
              <a:rPr lang="en-US" dirty="0" smtClean="0"/>
              <a:t>Paths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3517844" y="2275112"/>
            <a:ext cx="2132149" cy="832095"/>
          </a:xfrm>
        </p:spPr>
        <p:txBody>
          <a:bodyPr/>
          <a:lstStyle/>
          <a:p>
            <a:pPr algn="ctr"/>
            <a:r>
              <a:rPr lang="en-US" dirty="0" smtClean="0"/>
              <a:t>Describes the existing paths and their data contracts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parts of a Swagger specification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9749" y="3774917"/>
            <a:ext cx="2132149" cy="438904"/>
          </a:xfrm>
        </p:spPr>
        <p:txBody>
          <a:bodyPr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469525" y="3774917"/>
            <a:ext cx="2132149" cy="438904"/>
          </a:xfrm>
        </p:spPr>
        <p:txBody>
          <a:bodyPr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3517844" y="3774917"/>
            <a:ext cx="2132149" cy="438904"/>
          </a:xfrm>
        </p:spPr>
        <p:txBody>
          <a:bodyPr/>
          <a:lstStyle/>
          <a:p>
            <a:pPr algn="ctr"/>
            <a:r>
              <a:rPr lang="en-US" dirty="0" smtClean="0"/>
              <a:t>Router</a:t>
            </a:r>
            <a:endParaRPr lang="en-US" dirty="0"/>
          </a:p>
        </p:txBody>
      </p:sp>
      <p:sp>
        <p:nvSpPr>
          <p:cNvPr id="20" name="Triangle 19"/>
          <p:cNvSpPr/>
          <p:nvPr/>
        </p:nvSpPr>
        <p:spPr>
          <a:xfrm rot="10800000">
            <a:off x="1301545" y="3136783"/>
            <a:ext cx="608556" cy="304278"/>
          </a:xfrm>
          <a:prstGeom prst="triangle">
            <a:avLst/>
          </a:prstGeom>
          <a:solidFill>
            <a:srgbClr val="472B94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 smtClean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21" name="Triangle 20"/>
          <p:cNvSpPr/>
          <p:nvPr/>
        </p:nvSpPr>
        <p:spPr>
          <a:xfrm rot="10800000">
            <a:off x="4278005" y="3136784"/>
            <a:ext cx="608556" cy="304278"/>
          </a:xfrm>
          <a:prstGeom prst="triangle">
            <a:avLst/>
          </a:prstGeom>
          <a:solidFill>
            <a:srgbClr val="472B94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 smtClean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  <p:sp>
        <p:nvSpPr>
          <p:cNvPr id="22" name="Triangle 21"/>
          <p:cNvSpPr/>
          <p:nvPr/>
        </p:nvSpPr>
        <p:spPr>
          <a:xfrm rot="10800000">
            <a:off x="7231322" y="3136785"/>
            <a:ext cx="608556" cy="304278"/>
          </a:xfrm>
          <a:prstGeom prst="triangle">
            <a:avLst/>
          </a:prstGeom>
          <a:solidFill>
            <a:srgbClr val="472B94"/>
          </a:solidFill>
          <a:ln w="28575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 smtClean="0">
              <a:solidFill>
                <a:srgbClr val="472B94"/>
              </a:solidFill>
              <a:latin typeface="Futurice" charset="0"/>
              <a:ea typeface="Futurice" charset="0"/>
              <a:cs typeface="Futuri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5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build="p"/>
      <p:bldP spid="8" grpId="0" build="p"/>
      <p:bldP spid="11" grpId="0" build="p"/>
      <p:bldP spid="12" grpId="0" build="p"/>
      <p:bldP spid="17" grpId="0" build="p"/>
      <p:bldP spid="18" grpId="0" build="p"/>
      <p:bldP spid="19" grpId="0" build="p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2350" indent="-171450">
              <a:buFont typeface="Arial" charset="0"/>
              <a:buChar char="•"/>
            </a:pPr>
            <a:r>
              <a:rPr lang="en-US" dirty="0" smtClean="0"/>
              <a:t>Swagger </a:t>
            </a:r>
            <a:r>
              <a:rPr lang="en-US" dirty="0" err="1" smtClean="0"/>
              <a:t>codegen</a:t>
            </a:r>
            <a:endParaRPr lang="en-US" dirty="0" smtClean="0"/>
          </a:p>
          <a:p>
            <a:pPr marL="333450" lvl="1" indent="-171450">
              <a:buFont typeface="Arial" charset="0"/>
              <a:buChar char="•"/>
            </a:pPr>
            <a:r>
              <a:rPr lang="en-US" dirty="0" smtClean="0"/>
              <a:t>Resulting code is full of errors</a:t>
            </a:r>
          </a:p>
          <a:p>
            <a:pPr marL="333450" lvl="1" indent="-171450">
              <a:buFont typeface="Arial" charset="0"/>
              <a:buChar char="•"/>
            </a:pPr>
            <a:r>
              <a:rPr lang="en-US" dirty="0" smtClean="0"/>
              <a:t>Generator is written in Java</a:t>
            </a:r>
          </a:p>
          <a:p>
            <a:pPr marL="172350" indent="-171450">
              <a:buFont typeface="Arial" charset="0"/>
              <a:buChar char="•"/>
            </a:pPr>
            <a:r>
              <a:rPr lang="en-US" dirty="0" smtClean="0"/>
              <a:t>Go Swagger</a:t>
            </a:r>
          </a:p>
          <a:p>
            <a:pPr marL="333450" lvl="1" indent="-171450">
              <a:buFont typeface="Arial" charset="0"/>
              <a:buChar char="•"/>
            </a:pPr>
            <a:r>
              <a:rPr lang="en-US" dirty="0" smtClean="0"/>
              <a:t>Everything is configurable</a:t>
            </a:r>
          </a:p>
          <a:p>
            <a:pPr marL="333450" lvl="1" indent="-171450">
              <a:buFont typeface="Arial" charset="0"/>
              <a:buChar char="•"/>
            </a:pPr>
            <a:r>
              <a:rPr lang="en-US" dirty="0" smtClean="0"/>
              <a:t>5 files per endpoint and model type</a:t>
            </a:r>
          </a:p>
          <a:p>
            <a:pPr marL="1723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Go generators are suboptimal</a:t>
            </a:r>
            <a:endParaRPr lang="en-US" dirty="0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1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93" y="1792257"/>
            <a:ext cx="4557807" cy="25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ce template">
  <a:themeElements>
    <a:clrScheme name="Futurice Brand 2017">
      <a:dk1>
        <a:srgbClr val="500A5A"/>
      </a:dk1>
      <a:lt1>
        <a:srgbClr val="FFFFFF"/>
      </a:lt1>
      <a:dk2>
        <a:srgbClr val="329E41"/>
      </a:dk2>
      <a:lt2>
        <a:srgbClr val="FFF0D2"/>
      </a:lt2>
      <a:accent1>
        <a:srgbClr val="003441"/>
      </a:accent1>
      <a:accent2>
        <a:srgbClr val="FFF5AF"/>
      </a:accent2>
      <a:accent3>
        <a:srgbClr val="E6F5DC"/>
      </a:accent3>
      <a:accent4>
        <a:srgbClr val="F2EEE6"/>
      </a:accent4>
      <a:accent5>
        <a:srgbClr val="E1DCDC"/>
      </a:accent5>
      <a:accent6>
        <a:srgbClr val="F0D6C3"/>
      </a:accent6>
      <a:hlink>
        <a:srgbClr val="005A4B"/>
      </a:hlink>
      <a:folHlink>
        <a:srgbClr val="46289A"/>
      </a:folHlink>
    </a:clrScheme>
    <a:fontScheme name="Futurice">
      <a:majorFont>
        <a:latin typeface="SharpSansNo1-Extrabold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harpSansNo1-Medium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EED9"/>
        </a:solidFill>
        <a:ln w="28575" cmpd="sng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50" dirty="0" smtClean="0">
            <a:solidFill>
              <a:srgbClr val="472B94"/>
            </a:solidFill>
            <a:latin typeface="Futurice" charset="0"/>
            <a:ea typeface="Futurice" charset="0"/>
            <a:cs typeface="Futurice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rgbClr val="472B94"/>
          </a:solidFill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050" dirty="0" err="1" smtClean="0">
            <a:latin typeface="Futurice" charset="0"/>
            <a:ea typeface="Futurice" charset="0"/>
            <a:cs typeface="Futurice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uturice-ppt-template-140115.potx" id="{435C5E5D-A2A4-4AAE-BC46-9FAAFB3E3FC6}" vid="{E16AB4FA-7145-4BBB-A6E8-D8EB2F780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21323</TotalTime>
  <Words>162</Words>
  <Application>Microsoft Macintosh PowerPoint</Application>
  <PresentationFormat>On-screen Show (16:9)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Futurice</vt:lpstr>
      <vt:lpstr>Futurice Bold</vt:lpstr>
      <vt:lpstr>Futurice Monospaced</vt:lpstr>
      <vt:lpstr>Futurice Regular</vt:lpstr>
      <vt:lpstr>Helvetica</vt:lpstr>
      <vt:lpstr>SharpSansNo1-Medium</vt:lpstr>
      <vt:lpstr>Arial</vt:lpstr>
      <vt:lpstr>Futurice template</vt:lpstr>
      <vt:lpstr>Golang and Swagger</vt:lpstr>
      <vt:lpstr>≠</vt:lpstr>
      <vt:lpstr>Go is great for HTTP-based micro-services</vt:lpstr>
      <vt:lpstr>Swagger is a standard way to describe your API</vt:lpstr>
      <vt:lpstr>Main parts of a Swagger specification</vt:lpstr>
      <vt:lpstr>Existing Go generators are suboptimal</vt:lpstr>
      <vt:lpstr>Quick Demo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OLD…</dc:title>
  <dc:subject/>
  <dc:creator>Juho Kinnunen</dc:creator>
  <cp:keywords/>
  <dc:description/>
  <cp:lastModifiedBy>Microsoft Office User</cp:lastModifiedBy>
  <cp:revision>276</cp:revision>
  <dcterms:created xsi:type="dcterms:W3CDTF">2017-07-03T05:50:53Z</dcterms:created>
  <dcterms:modified xsi:type="dcterms:W3CDTF">2017-08-17T19:27:09Z</dcterms:modified>
  <cp:category/>
</cp:coreProperties>
</file>